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Darker Grotesque Medium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Darker Grotesque"/>
      <p:regular r:id="rId31"/>
      <p:bold r:id="rId32"/>
    </p:embeddedFont>
    <p:embeddedFont>
      <p:font typeface="PT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arkerGrotesqueMedium-bold.fntdata"/><Relationship Id="rId25" Type="http://schemas.openxmlformats.org/officeDocument/2006/relationships/font" Target="fonts/DarkerGrotesqueMedium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arkerGrotesq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PTSans-regular.fntdata"/><Relationship Id="rId10" Type="http://schemas.openxmlformats.org/officeDocument/2006/relationships/slide" Target="slides/slide5.xml"/><Relationship Id="rId32" Type="http://schemas.openxmlformats.org/officeDocument/2006/relationships/font" Target="fonts/DarkerGrotesque-bold.fntdata"/><Relationship Id="rId13" Type="http://schemas.openxmlformats.org/officeDocument/2006/relationships/slide" Target="slides/slide8.xml"/><Relationship Id="rId35" Type="http://schemas.openxmlformats.org/officeDocument/2006/relationships/font" Target="fonts/PTSans-italic.fntdata"/><Relationship Id="rId12" Type="http://schemas.openxmlformats.org/officeDocument/2006/relationships/slide" Target="slides/slide7.xml"/><Relationship Id="rId34" Type="http://schemas.openxmlformats.org/officeDocument/2006/relationships/font" Target="fonts/PT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2540448a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2540448a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2540448a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2540448a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2540448a5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2540448a5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2540448a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2540448a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4b94ac845_3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4b94ac845_3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540448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540448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24b94ac845_3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24b94ac845_3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5404485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2540448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254af63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254af63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254af630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254af630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531f61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531f61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52944f3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52944f3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4b94ac845_3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24b94ac845_3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4b94ac845_3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24b94ac845_3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24b94ac845_3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24b94ac845_3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40448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540448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2540448a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2540448a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540448a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2540448a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flipH="1" rot="10800000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 txBox="1"/>
          <p:nvPr>
            <p:ph hasCustomPrompt="1" type="title"/>
          </p:nvPr>
        </p:nvSpPr>
        <p:spPr>
          <a:xfrm>
            <a:off x="1770313" y="2099725"/>
            <a:ext cx="5813700" cy="993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2375088" y="3468075"/>
            <a:ext cx="4944600" cy="197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1" name="Google Shape;141;p11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2" name="Google Shape;14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1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48" name="Google Shape;148;p1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52" name="Google Shape;15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2" type="title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3" type="title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3"/>
          <p:cNvSpPr txBox="1"/>
          <p:nvPr>
            <p:ph idx="4" type="subTitle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5" type="title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13"/>
          <p:cNvSpPr txBox="1"/>
          <p:nvPr>
            <p:ph idx="6" type="subTitle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7" type="title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3"/>
          <p:cNvSpPr txBox="1"/>
          <p:nvPr>
            <p:ph idx="8" type="subTitle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9" type="title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3"/>
          <p:cNvSpPr txBox="1"/>
          <p:nvPr>
            <p:ph idx="13" type="subTitle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14" type="title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13"/>
          <p:cNvSpPr txBox="1"/>
          <p:nvPr>
            <p:ph idx="15" type="subTitle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hasCustomPrompt="1" idx="16" type="title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hasCustomPrompt="1" idx="17" type="title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hasCustomPrompt="1" idx="18" type="title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/>
          <p:nvPr>
            <p:ph hasCustomPrompt="1" idx="19" type="title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hasCustomPrompt="1" idx="20" type="title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21" type="title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99" name="Google Shape;199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03" name="Google Shape;203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 txBox="1"/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0" name="Google Shape;210;p15"/>
          <p:cNvSpPr txBox="1"/>
          <p:nvPr>
            <p:ph idx="1" type="subTitle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11" name="Google Shape;211;p15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12" name="Google Shape;212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8" name="Google Shape;218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 txBox="1"/>
          <p:nvPr>
            <p:ph type="title"/>
          </p:nvPr>
        </p:nvSpPr>
        <p:spPr>
          <a:xfrm>
            <a:off x="4368900" y="1893300"/>
            <a:ext cx="40539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16"/>
          <p:cNvSpPr txBox="1"/>
          <p:nvPr>
            <p:ph hasCustomPrompt="1" idx="2" type="title"/>
          </p:nvPr>
        </p:nvSpPr>
        <p:spPr>
          <a:xfrm>
            <a:off x="6945300" y="1101725"/>
            <a:ext cx="14775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16"/>
          <p:cNvSpPr txBox="1"/>
          <p:nvPr>
            <p:ph idx="1" type="subTitle"/>
          </p:nvPr>
        </p:nvSpPr>
        <p:spPr>
          <a:xfrm>
            <a:off x="4368900" y="3441973"/>
            <a:ext cx="40539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28" name="Google Shape;228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33" name="Google Shape;233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 txBox="1"/>
          <p:nvPr>
            <p:ph type="title"/>
          </p:nvPr>
        </p:nvSpPr>
        <p:spPr>
          <a:xfrm>
            <a:off x="720000" y="1455913"/>
            <a:ext cx="36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7"/>
          <p:cNvSpPr txBox="1"/>
          <p:nvPr>
            <p:ph idx="1" type="subTitle"/>
          </p:nvPr>
        </p:nvSpPr>
        <p:spPr>
          <a:xfrm>
            <a:off x="720000" y="3103025"/>
            <a:ext cx="32082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2" name="Google Shape;242;p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7"/>
          <p:cNvGrpSpPr/>
          <p:nvPr/>
        </p:nvGrpSpPr>
        <p:grpSpPr>
          <a:xfrm flipH="1">
            <a:off x="6277599" y="4539099"/>
            <a:ext cx="825589" cy="93999"/>
            <a:chOff x="5718423" y="809024"/>
            <a:chExt cx="830071" cy="94500"/>
          </a:xfrm>
        </p:grpSpPr>
        <p:sp>
          <p:nvSpPr>
            <p:cNvPr id="246" name="Google Shape;246;p1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 txBox="1"/>
          <p:nvPr>
            <p:ph type="title"/>
          </p:nvPr>
        </p:nvSpPr>
        <p:spPr>
          <a:xfrm>
            <a:off x="5194800" y="1642350"/>
            <a:ext cx="3228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8"/>
          <p:cNvSpPr txBox="1"/>
          <p:nvPr>
            <p:ph idx="1" type="subTitle"/>
          </p:nvPr>
        </p:nvSpPr>
        <p:spPr>
          <a:xfrm>
            <a:off x="5194900" y="2215050"/>
            <a:ext cx="3228000" cy="108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1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56" name="Google Shape;256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18"/>
          <p:cNvGrpSpPr/>
          <p:nvPr/>
        </p:nvGrpSpPr>
        <p:grpSpPr>
          <a:xfrm flipH="1">
            <a:off x="7597199" y="4539099"/>
            <a:ext cx="825589" cy="93999"/>
            <a:chOff x="5718423" y="809024"/>
            <a:chExt cx="830071" cy="94500"/>
          </a:xfrm>
        </p:grpSpPr>
        <p:sp>
          <p:nvSpPr>
            <p:cNvPr id="260" name="Google Shape;260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 txBox="1"/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19"/>
          <p:cNvSpPr txBox="1"/>
          <p:nvPr>
            <p:ph idx="1" type="subTitle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1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0" name="Google Shape;270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1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75" name="Google Shape;275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type="title"/>
          </p:nvPr>
        </p:nvSpPr>
        <p:spPr>
          <a:xfrm>
            <a:off x="720000" y="1642350"/>
            <a:ext cx="32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idx="1" type="subTitle"/>
          </p:nvPr>
        </p:nvSpPr>
        <p:spPr>
          <a:xfrm>
            <a:off x="720000" y="2215050"/>
            <a:ext cx="32280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84" name="Google Shape;284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0"/>
          <p:cNvGrpSpPr/>
          <p:nvPr/>
        </p:nvGrpSpPr>
        <p:grpSpPr>
          <a:xfrm flipH="1">
            <a:off x="720011" y="4539099"/>
            <a:ext cx="825589" cy="93999"/>
            <a:chOff x="5718423" y="809024"/>
            <a:chExt cx="830071" cy="94500"/>
          </a:xfrm>
        </p:grpSpPr>
        <p:sp>
          <p:nvSpPr>
            <p:cNvPr id="288" name="Google Shape;288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>
            <p:ph idx="1" type="subTitle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21"/>
          <p:cNvSpPr txBox="1"/>
          <p:nvPr>
            <p:ph idx="2" type="subTitle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" name="Google Shape;297;p21"/>
          <p:cNvSpPr txBox="1"/>
          <p:nvPr>
            <p:ph idx="3" type="title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" name="Google Shape;298;p21"/>
          <p:cNvSpPr txBox="1"/>
          <p:nvPr>
            <p:ph idx="4" type="title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9" name="Google Shape;299;p2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1" name="Google Shape;301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1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05" name="Google Shape;305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22"/>
          <p:cNvSpPr txBox="1"/>
          <p:nvPr>
            <p:ph idx="1" type="body"/>
          </p:nvPr>
        </p:nvSpPr>
        <p:spPr>
          <a:xfrm>
            <a:off x="720000" y="1444275"/>
            <a:ext cx="37023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2" type="body"/>
          </p:nvPr>
        </p:nvSpPr>
        <p:spPr>
          <a:xfrm>
            <a:off x="4579175" y="1444275"/>
            <a:ext cx="38436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7" name="Google Shape;317;p23"/>
          <p:cNvSpPr txBox="1"/>
          <p:nvPr>
            <p:ph idx="2" type="title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8" name="Google Shape;318;p23"/>
          <p:cNvSpPr txBox="1"/>
          <p:nvPr>
            <p:ph idx="1" type="subTitle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3"/>
          <p:cNvSpPr txBox="1"/>
          <p:nvPr>
            <p:ph idx="3" type="title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0" name="Google Shape;320;p23"/>
          <p:cNvSpPr txBox="1"/>
          <p:nvPr>
            <p:ph idx="4" type="subTitle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3"/>
          <p:cNvSpPr txBox="1"/>
          <p:nvPr>
            <p:ph idx="5" type="title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23"/>
          <p:cNvSpPr txBox="1"/>
          <p:nvPr>
            <p:ph idx="6" type="subTitle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25" name="Google Shape;325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9" name="Google Shape;329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idx="2" type="title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7" name="Google Shape;337;p24"/>
          <p:cNvSpPr txBox="1"/>
          <p:nvPr>
            <p:ph idx="1" type="subTitle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idx="3" type="title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24"/>
          <p:cNvSpPr txBox="1"/>
          <p:nvPr>
            <p:ph idx="4" type="subTitle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4"/>
          <p:cNvSpPr txBox="1"/>
          <p:nvPr>
            <p:ph idx="5" type="title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1" name="Google Shape;341;p24"/>
          <p:cNvSpPr txBox="1"/>
          <p:nvPr>
            <p:ph idx="6" type="subTitle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4" name="Google Shape;344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4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48" name="Google Shape;348;p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132110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5"/>
          <p:cNvSpPr txBox="1"/>
          <p:nvPr>
            <p:ph idx="2" type="subTitle"/>
          </p:nvPr>
        </p:nvSpPr>
        <p:spPr>
          <a:xfrm>
            <a:off x="3702600" y="3069467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607225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5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360" name="Google Shape;360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5"/>
          <p:cNvGrpSpPr/>
          <p:nvPr/>
        </p:nvGrpSpPr>
        <p:grpSpPr>
          <a:xfrm flipH="1" rot="10800000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365" name="Google Shape;365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26"/>
          <p:cNvSpPr txBox="1"/>
          <p:nvPr>
            <p:ph idx="2" type="title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26"/>
          <p:cNvSpPr txBox="1"/>
          <p:nvPr>
            <p:ph idx="1" type="subTitle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6"/>
          <p:cNvSpPr txBox="1"/>
          <p:nvPr>
            <p:ph idx="3" type="title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26"/>
          <p:cNvSpPr txBox="1"/>
          <p:nvPr>
            <p:ph idx="4" type="subTitle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6"/>
          <p:cNvSpPr txBox="1"/>
          <p:nvPr>
            <p:ph idx="5" type="title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26"/>
          <p:cNvSpPr txBox="1"/>
          <p:nvPr>
            <p:ph idx="6" type="subTitle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6"/>
          <p:cNvSpPr txBox="1"/>
          <p:nvPr>
            <p:ph idx="7" type="title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8" name="Google Shape;378;p26"/>
          <p:cNvSpPr txBox="1"/>
          <p:nvPr>
            <p:ph idx="8" type="subTitle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81" name="Google Shape;381;p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6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385" name="Google Shape;385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2" name="Google Shape;392;p27"/>
          <p:cNvSpPr txBox="1"/>
          <p:nvPr>
            <p:ph idx="2" type="title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27"/>
          <p:cNvSpPr txBox="1"/>
          <p:nvPr>
            <p:ph idx="1" type="subTitle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7"/>
          <p:cNvSpPr txBox="1"/>
          <p:nvPr>
            <p:ph idx="3" type="title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27"/>
          <p:cNvSpPr txBox="1"/>
          <p:nvPr>
            <p:ph idx="4" type="subTitle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7"/>
          <p:cNvSpPr txBox="1"/>
          <p:nvPr>
            <p:ph idx="5" type="title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27"/>
          <p:cNvSpPr txBox="1"/>
          <p:nvPr>
            <p:ph idx="6" type="subTitle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7"/>
          <p:cNvSpPr txBox="1"/>
          <p:nvPr>
            <p:ph idx="7" type="title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" name="Google Shape;399;p27"/>
          <p:cNvSpPr txBox="1"/>
          <p:nvPr>
            <p:ph idx="8" type="subTitle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7"/>
          <p:cNvSpPr txBox="1"/>
          <p:nvPr>
            <p:ph idx="9" type="title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27"/>
          <p:cNvSpPr txBox="1"/>
          <p:nvPr>
            <p:ph idx="13" type="subTitle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7"/>
          <p:cNvSpPr txBox="1"/>
          <p:nvPr>
            <p:ph idx="14" type="title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27"/>
          <p:cNvSpPr txBox="1"/>
          <p:nvPr>
            <p:ph idx="15" type="subTitle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2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6" name="Google Shape;406;p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7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0" name="Google Shape;410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TITLE_ONLY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7" name="Google Shape;417;p28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19" name="Google Shape;419;p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8"/>
          <p:cNvGrpSpPr/>
          <p:nvPr/>
        </p:nvGrpSpPr>
        <p:grpSpPr>
          <a:xfrm flipH="1">
            <a:off x="1988847" y="4535409"/>
            <a:ext cx="825589" cy="93999"/>
            <a:chOff x="5718423" y="809024"/>
            <a:chExt cx="830071" cy="94500"/>
          </a:xfrm>
        </p:grpSpPr>
        <p:sp>
          <p:nvSpPr>
            <p:cNvPr id="423" name="Google Shape;423;p2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TITLE_ONLY_1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2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32" name="Google Shape;432;p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29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36" name="Google Shape;436;p2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TITLE_ONLY_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3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45" name="Google Shape;445;p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0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49" name="Google Shape;449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0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54" name="Google Shape;454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fmla="val 2775" name="adj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flipH="1" rot="10800000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TITLE_ONLY_2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1" name="Google Shape;461;p3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63" name="Google Shape;463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1"/>
          <p:cNvSpPr/>
          <p:nvPr/>
        </p:nvSpPr>
        <p:spPr>
          <a:xfrm flipH="1">
            <a:off x="7841279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1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468" name="Google Shape;468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"/>
          <p:cNvSpPr txBox="1"/>
          <p:nvPr>
            <p:ph hasCustomPrompt="1" type="title"/>
          </p:nvPr>
        </p:nvSpPr>
        <p:spPr>
          <a:xfrm>
            <a:off x="713200" y="1123375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4" name="Google Shape;474;p32"/>
          <p:cNvSpPr txBox="1"/>
          <p:nvPr>
            <p:ph idx="1" type="subTitle"/>
          </p:nvPr>
        </p:nvSpPr>
        <p:spPr>
          <a:xfrm>
            <a:off x="713200" y="1706776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hasCustomPrompt="1" idx="2" type="title"/>
          </p:nvPr>
        </p:nvSpPr>
        <p:spPr>
          <a:xfrm>
            <a:off x="713200" y="2255071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6" name="Google Shape;476;p32"/>
          <p:cNvSpPr txBox="1"/>
          <p:nvPr>
            <p:ph idx="3" type="subTitle"/>
          </p:nvPr>
        </p:nvSpPr>
        <p:spPr>
          <a:xfrm>
            <a:off x="713200" y="2855401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7" name="Google Shape;477;p32"/>
          <p:cNvSpPr txBox="1"/>
          <p:nvPr>
            <p:ph hasCustomPrompt="1" idx="4" type="title"/>
          </p:nvPr>
        </p:nvSpPr>
        <p:spPr>
          <a:xfrm>
            <a:off x="713200" y="3413999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8" name="Google Shape;478;p32"/>
          <p:cNvSpPr txBox="1"/>
          <p:nvPr>
            <p:ph idx="5" type="subTitle"/>
          </p:nvPr>
        </p:nvSpPr>
        <p:spPr>
          <a:xfrm>
            <a:off x="713200" y="4022825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9" name="Google Shape;479;p3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3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81" name="Google Shape;481;p3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2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485" name="Google Shape;485;p3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 txBox="1"/>
          <p:nvPr>
            <p:ph hasCustomPrompt="1"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2" name="Google Shape;492;p33"/>
          <p:cNvSpPr txBox="1"/>
          <p:nvPr>
            <p:ph idx="1" type="subTitle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hasCustomPrompt="1" idx="2" type="title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33"/>
          <p:cNvSpPr txBox="1"/>
          <p:nvPr>
            <p:ph idx="3" type="subTitle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5" name="Google Shape;495;p33"/>
          <p:cNvSpPr txBox="1"/>
          <p:nvPr>
            <p:ph hasCustomPrompt="1" idx="4" type="title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6" name="Google Shape;496;p33"/>
          <p:cNvSpPr txBox="1"/>
          <p:nvPr>
            <p:ph idx="5" type="subTitle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7" name="Google Shape;497;p3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3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3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00" name="Google Shape;500;p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04" name="Google Shape;504;p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4"/>
          <p:cNvSpPr txBox="1"/>
          <p:nvPr>
            <p:ph type="title"/>
          </p:nvPr>
        </p:nvSpPr>
        <p:spPr>
          <a:xfrm>
            <a:off x="713200" y="375275"/>
            <a:ext cx="5526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1" name="Google Shape;511;p34"/>
          <p:cNvSpPr txBox="1"/>
          <p:nvPr>
            <p:ph idx="1" type="subTitle"/>
          </p:nvPr>
        </p:nvSpPr>
        <p:spPr>
          <a:xfrm>
            <a:off x="713200" y="1684300"/>
            <a:ext cx="3434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34"/>
          <p:cNvSpPr/>
          <p:nvPr/>
        </p:nvSpPr>
        <p:spPr>
          <a:xfrm flipH="1">
            <a:off x="5950679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4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514" name="Google Shape;514;p3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34"/>
          <p:cNvGrpSpPr/>
          <p:nvPr/>
        </p:nvGrpSpPr>
        <p:grpSpPr>
          <a:xfrm flipH="1">
            <a:off x="6676322" y="4535409"/>
            <a:ext cx="825589" cy="93999"/>
            <a:chOff x="5718423" y="809024"/>
            <a:chExt cx="830071" cy="94500"/>
          </a:xfrm>
        </p:grpSpPr>
        <p:sp>
          <p:nvSpPr>
            <p:cNvPr id="518" name="Google Shape;518;p3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34"/>
          <p:cNvSpPr txBox="1"/>
          <p:nvPr/>
        </p:nvSpPr>
        <p:spPr>
          <a:xfrm>
            <a:off x="713200" y="34766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flipH="1" rot="10800000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title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3" type="title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5"/>
          <p:cNvSpPr txBox="1"/>
          <p:nvPr>
            <p:ph idx="4" type="subTitle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" name="Google Shape;75;p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" type="subTitle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7" name="Google Shape;87;p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9" name="Google Shape;89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7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94" name="Google Shape;94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8" name="Google Shape;98;p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06" name="Google Shape;106;p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8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10" name="Google Shape;11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 txBox="1"/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720000" y="3469654"/>
            <a:ext cx="40311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2D6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ctopus.do/wau4007fv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9"/>
          <p:cNvSpPr txBox="1"/>
          <p:nvPr>
            <p:ph idx="1" type="subTitle"/>
          </p:nvPr>
        </p:nvSpPr>
        <p:spPr>
          <a:xfrm>
            <a:off x="794825" y="3632000"/>
            <a:ext cx="3890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Bomy, Mei, Kenneth, and Shelly</a:t>
            </a:r>
            <a:endParaRPr/>
          </a:p>
        </p:txBody>
      </p:sp>
      <p:grpSp>
        <p:nvGrpSpPr>
          <p:cNvPr id="576" name="Google Shape;576;p39"/>
          <p:cNvGrpSpPr/>
          <p:nvPr/>
        </p:nvGrpSpPr>
        <p:grpSpPr>
          <a:xfrm>
            <a:off x="5029270" y="1457228"/>
            <a:ext cx="3384487" cy="2229033"/>
            <a:chOff x="5029270" y="1457228"/>
            <a:chExt cx="3384487" cy="2229033"/>
          </a:xfrm>
        </p:grpSpPr>
        <p:sp>
          <p:nvSpPr>
            <p:cNvPr id="577" name="Google Shape;577;p39"/>
            <p:cNvSpPr/>
            <p:nvPr/>
          </p:nvSpPr>
          <p:spPr>
            <a:xfrm>
              <a:off x="6320045" y="1469966"/>
              <a:ext cx="595048" cy="126376"/>
            </a:xfrm>
            <a:custGeom>
              <a:rect b="b" l="l" r="r" t="t"/>
              <a:pathLst>
                <a:path extrusionOk="0" h="10397" w="48955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452793" y="1926498"/>
              <a:ext cx="2708863" cy="1327314"/>
            </a:xfrm>
            <a:custGeom>
              <a:rect b="b" l="l" r="r" t="t"/>
              <a:pathLst>
                <a:path extrusionOk="0" h="109199" w="22286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476434" y="1941497"/>
              <a:ext cx="2661605" cy="1297327"/>
            </a:xfrm>
            <a:custGeom>
              <a:rect b="b" l="l" r="r" t="t"/>
              <a:pathLst>
                <a:path extrusionOk="0" h="106732" w="218972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476434" y="1941497"/>
              <a:ext cx="1724685" cy="1297327"/>
            </a:xfrm>
            <a:custGeom>
              <a:rect b="b" l="l" r="r" t="t"/>
              <a:pathLst>
                <a:path extrusionOk="0" h="106732" w="141891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7275637" y="2153536"/>
              <a:ext cx="392035" cy="289714"/>
            </a:xfrm>
            <a:custGeom>
              <a:rect b="b" l="l" r="r" t="t"/>
              <a:pathLst>
                <a:path extrusionOk="0" h="23835" w="32253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7748407" y="2184761"/>
              <a:ext cx="292790" cy="37608"/>
            </a:xfrm>
            <a:custGeom>
              <a:rect b="b" l="l" r="r" t="t"/>
              <a:pathLst>
                <a:path extrusionOk="0" h="3094" w="24088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7748407" y="2279690"/>
              <a:ext cx="292790" cy="37608"/>
            </a:xfrm>
            <a:custGeom>
              <a:rect b="b" l="l" r="r" t="t"/>
              <a:pathLst>
                <a:path extrusionOk="0" h="3094" w="24088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7748407" y="2374618"/>
              <a:ext cx="169100" cy="37595"/>
            </a:xfrm>
            <a:custGeom>
              <a:rect b="b" l="l" r="r" t="t"/>
              <a:pathLst>
                <a:path extrusionOk="0" h="3093" w="13912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7275637" y="2514738"/>
              <a:ext cx="392035" cy="289714"/>
            </a:xfrm>
            <a:custGeom>
              <a:rect b="b" l="l" r="r" t="t"/>
              <a:pathLst>
                <a:path extrusionOk="0" h="23835" w="32253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7748407" y="2545757"/>
              <a:ext cx="292790" cy="37814"/>
            </a:xfrm>
            <a:custGeom>
              <a:rect b="b" l="l" r="r" t="t"/>
              <a:pathLst>
                <a:path extrusionOk="0" h="3111" w="24088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7748407" y="2640673"/>
              <a:ext cx="292790" cy="37826"/>
            </a:xfrm>
            <a:custGeom>
              <a:rect b="b" l="l" r="r" t="t"/>
              <a:pathLst>
                <a:path extrusionOk="0" h="3112" w="24088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7748407" y="2735601"/>
              <a:ext cx="169100" cy="37814"/>
            </a:xfrm>
            <a:custGeom>
              <a:rect b="b" l="l" r="r" t="t"/>
              <a:pathLst>
                <a:path extrusionOk="0" h="3111" w="13912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7275637" y="2875940"/>
              <a:ext cx="392035" cy="289714"/>
            </a:xfrm>
            <a:custGeom>
              <a:rect b="b" l="l" r="r" t="t"/>
              <a:pathLst>
                <a:path extrusionOk="0" h="23835" w="32253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748407" y="2906959"/>
              <a:ext cx="292790" cy="37620"/>
            </a:xfrm>
            <a:custGeom>
              <a:rect b="b" l="l" r="r" t="t"/>
              <a:pathLst>
                <a:path extrusionOk="0" h="3095" w="24088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48407" y="3001875"/>
              <a:ext cx="292790" cy="37620"/>
            </a:xfrm>
            <a:custGeom>
              <a:rect b="b" l="l" r="r" t="t"/>
              <a:pathLst>
                <a:path extrusionOk="0" h="3095" w="24088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7748407" y="3096803"/>
              <a:ext cx="169100" cy="37620"/>
            </a:xfrm>
            <a:custGeom>
              <a:rect b="b" l="l" r="r" t="t"/>
              <a:pathLst>
                <a:path extrusionOk="0" h="3095" w="13912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920835" y="3483481"/>
              <a:ext cx="99865" cy="100072"/>
            </a:xfrm>
            <a:custGeom>
              <a:rect b="b" l="l" r="r" t="t"/>
              <a:pathLst>
                <a:path extrusionOk="0" h="8233" w="8216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rgbClr val="9EA6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613861" y="1706048"/>
              <a:ext cx="1714402" cy="373134"/>
            </a:xfrm>
            <a:custGeom>
              <a:rect b="b" l="l" r="r" t="t"/>
              <a:pathLst>
                <a:path extrusionOk="0" h="30698" w="141045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617556" y="1709743"/>
              <a:ext cx="1707012" cy="365744"/>
            </a:xfrm>
            <a:custGeom>
              <a:rect b="b" l="l" r="r" t="t"/>
              <a:pathLst>
                <a:path extrusionOk="0" h="30090" w="140437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703441" y="1776095"/>
              <a:ext cx="233011" cy="233011"/>
            </a:xfrm>
            <a:custGeom>
              <a:rect b="b" l="l" r="r" t="t"/>
              <a:pathLst>
                <a:path extrusionOk="0" h="19170" w="1917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7036480" y="1829515"/>
              <a:ext cx="674967" cy="37620"/>
            </a:xfrm>
            <a:custGeom>
              <a:rect b="b" l="l" r="r" t="t"/>
              <a:pathLst>
                <a:path extrusionOk="0" h="3095" w="5553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7759285" y="1829515"/>
              <a:ext cx="477315" cy="37620"/>
            </a:xfrm>
            <a:custGeom>
              <a:rect b="b" l="l" r="r" t="t"/>
              <a:pathLst>
                <a:path extrusionOk="0" h="3095" w="39269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7036480" y="1924444"/>
              <a:ext cx="265064" cy="37620"/>
            </a:xfrm>
            <a:custGeom>
              <a:rect b="b" l="l" r="r" t="t"/>
              <a:pathLst>
                <a:path extrusionOk="0" h="3095" w="21807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673267" y="1457228"/>
              <a:ext cx="459836" cy="389787"/>
            </a:xfrm>
            <a:custGeom>
              <a:rect b="b" l="l" r="r" t="t"/>
              <a:pathLst>
                <a:path extrusionOk="0" h="32068" w="37831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817909" y="1559948"/>
              <a:ext cx="170547" cy="138713"/>
            </a:xfrm>
            <a:custGeom>
              <a:rect b="b" l="l" r="r" t="t"/>
              <a:pathLst>
                <a:path extrusionOk="0" h="11412" w="14031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5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300175" y="29565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374951" y="30397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7782513" y="1481684"/>
              <a:ext cx="269999" cy="269987"/>
            </a:xfrm>
            <a:custGeom>
              <a:rect b="b" l="l" r="r" t="t"/>
              <a:pathLst>
                <a:path extrusionOk="0" h="22212" w="22213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rgbClr val="7882F3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7870039" y="1520494"/>
              <a:ext cx="97191" cy="96195"/>
            </a:xfrm>
            <a:custGeom>
              <a:rect b="b" l="l" r="r" t="t"/>
              <a:pathLst>
                <a:path extrusionOk="0" h="7914" w="7996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7823803" y="1637592"/>
              <a:ext cx="184732" cy="105676"/>
            </a:xfrm>
            <a:custGeom>
              <a:rect b="b" l="l" r="r" t="t"/>
              <a:pathLst>
                <a:path extrusionOk="0" h="8694" w="15198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rgbClr val="F1F0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39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608" name="Google Shape;608;p3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F1F0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9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9EA6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0" name="Google Shape;610;p39"/>
            <p:cNvSpPr/>
            <p:nvPr/>
          </p:nvSpPr>
          <p:spPr>
            <a:xfrm>
              <a:off x="8072364" y="2213821"/>
              <a:ext cx="292500" cy="292500"/>
            </a:xfrm>
            <a:prstGeom prst="ellipse">
              <a:avLst/>
            </a:prstGeom>
            <a:solidFill>
              <a:srgbClr val="FFC3D0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39"/>
            <p:cNvGrpSpPr/>
            <p:nvPr/>
          </p:nvGrpSpPr>
          <p:grpSpPr>
            <a:xfrm>
              <a:off x="6387030" y="2729646"/>
              <a:ext cx="995069" cy="816206"/>
              <a:chOff x="6710430" y="2844909"/>
              <a:chExt cx="995069" cy="816206"/>
            </a:xfrm>
          </p:grpSpPr>
          <p:sp>
            <p:nvSpPr>
              <p:cNvPr id="612" name="Google Shape;612;p39"/>
              <p:cNvSpPr/>
              <p:nvPr/>
            </p:nvSpPr>
            <p:spPr>
              <a:xfrm>
                <a:off x="6710430" y="2844909"/>
                <a:ext cx="995069" cy="655240"/>
              </a:xfrm>
              <a:custGeom>
                <a:rect b="b" l="l" r="r" t="t"/>
                <a:pathLst>
                  <a:path extrusionOk="0" h="53907" w="81865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rect b="b" l="l" r="r" t="t"/>
                <a:pathLst>
                  <a:path extrusionOk="0" h="47719" w="75662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rgbClr val="9EA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rect b="b" l="l" r="r" t="t"/>
                <a:pathLst>
                  <a:path extrusionOk="0" h="37595" w="75662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rgbClr val="5352EE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9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rect b="b" l="l" r="r" t="t"/>
                <a:pathLst>
                  <a:path extrusionOk="0" h="11563" w="11564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9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7" name="Google Shape;617;p39"/>
            <p:cNvSpPr/>
            <p:nvPr/>
          </p:nvSpPr>
          <p:spPr>
            <a:xfrm>
              <a:off x="6878913" y="3637361"/>
              <a:ext cx="48900" cy="48900"/>
            </a:xfrm>
            <a:prstGeom prst="ellipse">
              <a:avLst/>
            </a:prstGeom>
            <a:solidFill>
              <a:srgbClr val="F1F0FF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8364857" y="2484292"/>
              <a:ext cx="48900" cy="48900"/>
            </a:xfrm>
            <a:prstGeom prst="ellipse">
              <a:avLst/>
            </a:prstGeom>
            <a:solidFill>
              <a:srgbClr val="F1F0FF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7170539" y="1473072"/>
              <a:ext cx="48900" cy="48900"/>
            </a:xfrm>
            <a:prstGeom prst="ellipse">
              <a:avLst/>
            </a:prstGeom>
            <a:solidFill>
              <a:srgbClr val="F1F0FF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226503" y="2396433"/>
              <a:ext cx="48900" cy="48900"/>
            </a:xfrm>
            <a:prstGeom prst="ellipse">
              <a:avLst/>
            </a:prstGeom>
            <a:solidFill>
              <a:srgbClr val="F1F0FF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rgbClr val="FFC3D0"/>
            </a:solidFill>
            <a:ln>
              <a:noFill/>
            </a:ln>
            <a:effectLst>
              <a:outerShdw blurRad="157163" rotWithShape="0" algn="bl" dir="5400000" dist="85725">
                <a:srgbClr val="5352EE">
                  <a:alpha val="3800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39"/>
          <p:cNvSpPr/>
          <p:nvPr/>
        </p:nvSpPr>
        <p:spPr>
          <a:xfrm>
            <a:off x="658100" y="1509550"/>
            <a:ext cx="3813000" cy="6390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9"/>
          <p:cNvSpPr txBox="1"/>
          <p:nvPr>
            <p:ph type="ctrTitle"/>
          </p:nvPr>
        </p:nvSpPr>
        <p:spPr>
          <a:xfrm>
            <a:off x="988075" y="1033613"/>
            <a:ext cx="38907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RPI DORMS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836850" y="2177850"/>
            <a:ext cx="3000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Website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Dorm page</a:t>
            </a:r>
            <a:endParaRPr/>
          </a:p>
        </p:txBody>
      </p:sp>
      <p:pic>
        <p:nvPicPr>
          <p:cNvPr id="868" name="Google Shape;8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75" y="1184425"/>
            <a:ext cx="3175050" cy="3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700" y="1101075"/>
            <a:ext cx="4093724" cy="33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pic>
        <p:nvPicPr>
          <p:cNvPr id="875" name="Google Shape;875;p49"/>
          <p:cNvPicPr preferRelativeResize="0"/>
          <p:nvPr/>
        </p:nvPicPr>
        <p:blipFill rotWithShape="1">
          <a:blip r:embed="rId3">
            <a:alphaModFix/>
          </a:blip>
          <a:srcRect b="13985" l="0" r="0" t="0"/>
          <a:stretch/>
        </p:blipFill>
        <p:spPr>
          <a:xfrm>
            <a:off x="2222475" y="1017725"/>
            <a:ext cx="4626624" cy="376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Image</a:t>
            </a:r>
            <a:endParaRPr/>
          </a:p>
        </p:txBody>
      </p:sp>
      <p:pic>
        <p:nvPicPr>
          <p:cNvPr id="881" name="Google Shape;881;p50"/>
          <p:cNvPicPr preferRelativeResize="0"/>
          <p:nvPr/>
        </p:nvPicPr>
        <p:blipFill rotWithShape="1">
          <a:blip r:embed="rId3">
            <a:alphaModFix/>
          </a:blip>
          <a:srcRect b="25672" l="0" r="0" t="0"/>
          <a:stretch/>
        </p:blipFill>
        <p:spPr>
          <a:xfrm>
            <a:off x="816950" y="1017725"/>
            <a:ext cx="7317101" cy="36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  <p:sp>
        <p:nvSpPr>
          <p:cNvPr id="887" name="Google Shape;887;p51"/>
          <p:cNvSpPr txBox="1"/>
          <p:nvPr/>
        </p:nvSpPr>
        <p:spPr>
          <a:xfrm>
            <a:off x="3072000" y="2263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https://octopus.do/wau4007fvi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2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5352EE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2"/>
          <p:cNvSpPr/>
          <p:nvPr/>
        </p:nvSpPr>
        <p:spPr>
          <a:xfrm>
            <a:off x="656250" y="2841525"/>
            <a:ext cx="3789300" cy="4026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2"/>
          <p:cNvSpPr txBox="1"/>
          <p:nvPr/>
        </p:nvSpPr>
        <p:spPr>
          <a:xfrm>
            <a:off x="720000" y="17299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50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52"/>
          <p:cNvSpPr txBox="1"/>
          <p:nvPr/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b="1" sz="36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52"/>
          <p:cNvSpPr txBox="1"/>
          <p:nvPr/>
        </p:nvSpPr>
        <p:spPr>
          <a:xfrm>
            <a:off x="656250" y="2841522"/>
            <a:ext cx="40539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We will run through a quick demo of the website</a:t>
            </a:r>
            <a:endParaRPr sz="1600"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897" name="Google Shape;897;p52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898" name="Google Shape;898;p52"/>
            <p:cNvSpPr/>
            <p:nvPr/>
          </p:nvSpPr>
          <p:spPr>
            <a:xfrm>
              <a:off x="5114109" y="3393901"/>
              <a:ext cx="305056" cy="711891"/>
            </a:xfrm>
            <a:custGeom>
              <a:rect b="b" l="l" r="r" t="t"/>
              <a:pathLst>
                <a:path extrusionOk="0" h="63237" w="27098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2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rect b="b" l="l" r="r" t="t"/>
              <a:pathLst>
                <a:path extrusionOk="0" h="89777" w="28348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0" name="Google Shape;900;p52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901" name="Google Shape;901;p52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rect b="b" l="l" r="r" t="t"/>
                <a:pathLst>
                  <a:path extrusionOk="0" h="209511" w="103376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2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rect b="b" l="l" r="r" t="t"/>
                <a:pathLst>
                  <a:path extrusionOk="0" h="94694" w="99074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rect b="b" l="l" r="r" t="t"/>
                <a:pathLst>
                  <a:path extrusionOk="0" h="59934" w="81648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rect b="b" l="l" r="r" t="t"/>
                <a:pathLst>
                  <a:path extrusionOk="0" h="23600" w="2915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rect b="b" l="l" r="r" t="t"/>
                <a:pathLst>
                  <a:path extrusionOk="0" h="23600" w="29149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2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rect b="b" l="l" r="r" t="t"/>
                <a:pathLst>
                  <a:path extrusionOk="0" h="2511" w="63583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2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rect b="b" l="l" r="r" t="t"/>
                <a:pathLst>
                  <a:path extrusionOk="0" h="2510" w="63583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rect b="b" l="l" r="r" t="t"/>
                <a:pathLst>
                  <a:path extrusionOk="0" h="2495" w="24131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rect b="b" l="l" r="r" t="t"/>
                <a:pathLst>
                  <a:path extrusionOk="0" h="14622" w="99074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rect b="b" l="l" r="r" t="t"/>
                <a:pathLst>
                  <a:path extrusionOk="0" h="94304" w="99074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2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rect b="b" l="l" r="r" t="t"/>
                <a:pathLst>
                  <a:path extrusionOk="0" h="42056" w="41962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rgbClr val="9EA6FF"/>
              </a:solidFill>
              <a:ln>
                <a:noFill/>
              </a:ln>
              <a:effectLst>
                <a:outerShdw blurRad="200025" rotWithShape="0" algn="bl" dir="5400000" dist="19050">
                  <a:srgbClr val="5352EE">
                    <a:alpha val="32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2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rect b="b" l="l" r="r" t="t"/>
                <a:pathLst>
                  <a:path extrusionOk="0" h="14981" w="14949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rect b="b" l="l" r="r" t="t"/>
                <a:pathLst>
                  <a:path extrusionOk="0" h="16476" w="28728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2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rect b="b" l="l" r="r" t="t"/>
                <a:pathLst>
                  <a:path extrusionOk="0" h="2838" w="33171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2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rect b="b" l="l" r="r" t="t"/>
                <a:pathLst>
                  <a:path extrusionOk="0" h="2838" w="19875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2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rect b="b" l="l" r="r" t="t"/>
                <a:pathLst>
                  <a:path extrusionOk="0" h="5348" w="40684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2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rect b="b" l="l" r="r" t="t"/>
                <a:pathLst>
                  <a:path extrusionOk="0" h="5348" w="20498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2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rect b="b" l="l" r="r" t="t"/>
                <a:pathLst>
                  <a:path extrusionOk="0" h="99837" w="70425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214313" rotWithShape="0" algn="bl" dir="12780000" dist="19050">
                  <a:srgbClr val="5352EE">
                    <a:alpha val="4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2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rect b="b" l="l" r="r" t="t"/>
                <a:pathLst>
                  <a:path extrusionOk="0" h="49319" w="41479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2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rect b="b" l="l" r="r" t="t"/>
                <a:pathLst>
                  <a:path extrusionOk="0" h="18893" w="65639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2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rect b="b" l="l" r="r" t="t"/>
                <a:pathLst>
                  <a:path extrusionOk="0" h="12611" w="13811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2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rect b="b" l="l" r="r" t="t"/>
                <a:pathLst>
                  <a:path extrusionOk="0" h="1965" w="23164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2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rect b="b" l="l" r="r" t="t"/>
                <a:pathLst>
                  <a:path extrusionOk="0" h="1965" w="11598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2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rect b="b" l="l" r="r" t="t"/>
                <a:pathLst>
                  <a:path extrusionOk="0" h="1980" w="13874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2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rect b="b" l="l" r="r" t="t"/>
                <a:pathLst>
                  <a:path extrusionOk="0" h="47885" w="47792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57163" rotWithShape="0" algn="bl" dir="384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2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rect b="b" l="l" r="r" t="t"/>
                <a:pathLst>
                  <a:path extrusionOk="0" h="44159" w="44082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2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rect b="b" l="l" r="r" t="t"/>
                <a:pathLst>
                  <a:path extrusionOk="0" h="35368" w="44082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2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rect b="b" l="l" r="r" t="t"/>
                <a:pathLst>
                  <a:path extrusionOk="0" h="10180" w="10164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2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rect b="b" l="l" r="r" t="t"/>
                <a:pathLst>
                  <a:path extrusionOk="0" h="52031" w="51938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371475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2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rect b="b" l="l" r="r" t="t"/>
                <a:pathLst>
                  <a:path extrusionOk="0" h="34387" w="32797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2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2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rect b="b" l="l" r="r" t="t"/>
                <a:pathLst>
                  <a:path extrusionOk="0" h="12299" w="69474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300038" rotWithShape="0" algn="bl" dir="540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2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rect b="b" l="l" r="r" t="t"/>
                <a:pathLst>
                  <a:path extrusionOk="0" h="1483" w="59436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2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rect b="b" l="l" r="r" t="t"/>
                <a:pathLst>
                  <a:path extrusionOk="0" h="1483" w="9463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2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rect b="b" l="l" r="r" t="t"/>
                <a:pathLst>
                  <a:path extrusionOk="0" h="4101" w="4085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5" name="Google Shape;935;p52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936" name="Google Shape;936;p52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F1F0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9EA6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" name="Google Shape;938;p52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939" name="Google Shape;939;p52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rect b="b" l="l" r="r" t="t"/>
                <a:pathLst>
                  <a:path extrusionOk="0" h="53315" w="53315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rotWithShape="0" algn="bl" dir="8220000" dist="66675">
                  <a:srgbClr val="5352EE">
                    <a:alpha val="3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2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rect b="b" l="l" r="r" t="t"/>
                <a:pathLst>
                  <a:path extrusionOk="0" h="26168" w="22669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1" name="Google Shape;941;p52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942" name="Google Shape;942;p52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2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4" name="Google Shape;944;p52"/>
            <p:cNvGrpSpPr/>
            <p:nvPr/>
          </p:nvGrpSpPr>
          <p:grpSpPr>
            <a:xfrm rot="5400000">
              <a:off x="4518358" y="2551305"/>
              <a:ext cx="575161" cy="188875"/>
              <a:chOff x="6872640" y="3345236"/>
              <a:chExt cx="575161" cy="188875"/>
            </a:xfrm>
          </p:grpSpPr>
          <p:sp>
            <p:nvSpPr>
              <p:cNvPr id="945" name="Google Shape;945;p52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2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952" name="Google Shape;952;p53"/>
          <p:cNvSpPr txBox="1"/>
          <p:nvPr>
            <p:ph idx="2" type="title"/>
          </p:nvPr>
        </p:nvSpPr>
        <p:spPr>
          <a:xfrm>
            <a:off x="2643875" y="1260084"/>
            <a:ext cx="1596600" cy="1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Boblino</a:t>
            </a:r>
            <a:endParaRPr/>
          </a:p>
        </p:txBody>
      </p:sp>
      <p:sp>
        <p:nvSpPr>
          <p:cNvPr id="953" name="Google Shape;953;p53"/>
          <p:cNvSpPr txBox="1"/>
          <p:nvPr>
            <p:ph idx="3" type="title"/>
          </p:nvPr>
        </p:nvSpPr>
        <p:spPr>
          <a:xfrm>
            <a:off x="4948013" y="1247109"/>
            <a:ext cx="1596600" cy="1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Boblina </a:t>
            </a:r>
            <a:endParaRPr/>
          </a:p>
        </p:txBody>
      </p:sp>
      <p:grpSp>
        <p:nvGrpSpPr>
          <p:cNvPr id="954" name="Google Shape;954;p53"/>
          <p:cNvGrpSpPr/>
          <p:nvPr/>
        </p:nvGrpSpPr>
        <p:grpSpPr>
          <a:xfrm>
            <a:off x="2398575" y="1632150"/>
            <a:ext cx="2055300" cy="3112500"/>
            <a:chOff x="2349050" y="1397425"/>
            <a:chExt cx="2055300" cy="3112500"/>
          </a:xfrm>
        </p:grpSpPr>
        <p:sp>
          <p:nvSpPr>
            <p:cNvPr id="955" name="Google Shape;955;p53"/>
            <p:cNvSpPr/>
            <p:nvPr/>
          </p:nvSpPr>
          <p:spPr>
            <a:xfrm>
              <a:off x="2349050" y="1397425"/>
              <a:ext cx="2055300" cy="3112500"/>
            </a:xfrm>
            <a:prstGeom prst="roundRect">
              <a:avLst>
                <a:gd fmla="val 448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38100" endA="0" endPos="54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7" name="Google Shape;957;p53"/>
            <p:cNvGrpSpPr/>
            <p:nvPr/>
          </p:nvGrpSpPr>
          <p:grpSpPr>
            <a:xfrm flipH="1" rot="10800000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958" name="Google Shape;958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1" name="Google Shape;961;p53"/>
          <p:cNvGrpSpPr/>
          <p:nvPr/>
        </p:nvGrpSpPr>
        <p:grpSpPr>
          <a:xfrm>
            <a:off x="4685213" y="1672975"/>
            <a:ext cx="2122200" cy="3112500"/>
            <a:chOff x="4719863" y="1397425"/>
            <a:chExt cx="2122200" cy="3112500"/>
          </a:xfrm>
        </p:grpSpPr>
        <p:sp>
          <p:nvSpPr>
            <p:cNvPr id="962" name="Google Shape;962;p53"/>
            <p:cNvSpPr/>
            <p:nvPr/>
          </p:nvSpPr>
          <p:spPr>
            <a:xfrm>
              <a:off x="4719863" y="1397425"/>
              <a:ext cx="2122200" cy="3112500"/>
            </a:xfrm>
            <a:prstGeom prst="roundRect">
              <a:avLst>
                <a:gd fmla="val 448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  <a:reflection blurRad="0" dir="5400000" dist="38100" endA="0" endPos="54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4831275" y="1490925"/>
              <a:ext cx="18891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53"/>
            <p:cNvGrpSpPr/>
            <p:nvPr/>
          </p:nvGrpSpPr>
          <p:grpSpPr>
            <a:xfrm flipH="1" rot="10800000">
              <a:off x="4896624" y="1516972"/>
              <a:ext cx="429322" cy="93999"/>
              <a:chOff x="5795037" y="809024"/>
              <a:chExt cx="431653" cy="94500"/>
            </a:xfrm>
          </p:grpSpPr>
          <p:sp>
            <p:nvSpPr>
              <p:cNvPr id="965" name="Google Shape;965;p5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8" name="Google Shape;968;p53"/>
          <p:cNvSpPr/>
          <p:nvPr/>
        </p:nvSpPr>
        <p:spPr>
          <a:xfrm>
            <a:off x="2838388" y="2185950"/>
            <a:ext cx="1207500" cy="1207500"/>
          </a:xfrm>
          <a:prstGeom prst="ellipse">
            <a:avLst/>
          </a:prstGeom>
          <a:solidFill>
            <a:srgbClr val="A1C3FF">
              <a:alpha val="50890"/>
            </a:srgbClr>
          </a:solidFill>
          <a:ln cap="flat" cmpd="sng" w="9525">
            <a:solidFill>
              <a:srgbClr val="81EEE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3"/>
          <p:cNvSpPr/>
          <p:nvPr/>
        </p:nvSpPr>
        <p:spPr>
          <a:xfrm>
            <a:off x="2816038" y="2163600"/>
            <a:ext cx="1252200" cy="1252200"/>
          </a:xfrm>
          <a:prstGeom prst="blockArc">
            <a:avLst>
              <a:gd fmla="val 16116507" name="adj1"/>
              <a:gd fmla="val 11779653" name="adj2"/>
              <a:gd fmla="val 7404" name="adj3"/>
            </a:avLst>
          </a:prstGeom>
          <a:solidFill>
            <a:srgbClr val="F1F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032038" y="2379625"/>
            <a:ext cx="820200" cy="820200"/>
          </a:xfrm>
          <a:prstGeom prst="ellipse">
            <a:avLst/>
          </a:prstGeom>
          <a:solidFill>
            <a:srgbClr val="FFC3D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3"/>
          <p:cNvSpPr/>
          <p:nvPr/>
        </p:nvSpPr>
        <p:spPr>
          <a:xfrm>
            <a:off x="5137438" y="2226775"/>
            <a:ext cx="1207500" cy="1207500"/>
          </a:xfrm>
          <a:prstGeom prst="ellipse">
            <a:avLst/>
          </a:prstGeom>
          <a:solidFill>
            <a:srgbClr val="A1C3FF">
              <a:alpha val="50890"/>
            </a:srgbClr>
          </a:solidFill>
          <a:ln cap="flat" cmpd="sng" w="9525">
            <a:solidFill>
              <a:srgbClr val="81EEE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3"/>
          <p:cNvSpPr/>
          <p:nvPr/>
        </p:nvSpPr>
        <p:spPr>
          <a:xfrm>
            <a:off x="5115088" y="2204425"/>
            <a:ext cx="1252200" cy="1252200"/>
          </a:xfrm>
          <a:prstGeom prst="blockArc">
            <a:avLst>
              <a:gd fmla="val 16116507" name="adj1"/>
              <a:gd fmla="val 9381784" name="adj2"/>
              <a:gd fmla="val 7116" name="adj3"/>
            </a:avLst>
          </a:prstGeom>
          <a:solidFill>
            <a:srgbClr val="F1F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3"/>
          <p:cNvSpPr/>
          <p:nvPr/>
        </p:nvSpPr>
        <p:spPr>
          <a:xfrm>
            <a:off x="5331088" y="2420450"/>
            <a:ext cx="820200" cy="820200"/>
          </a:xfrm>
          <a:prstGeom prst="ellipse">
            <a:avLst/>
          </a:prstGeom>
          <a:solidFill>
            <a:srgbClr val="81E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3"/>
          <p:cNvSpPr/>
          <p:nvPr/>
        </p:nvSpPr>
        <p:spPr>
          <a:xfrm>
            <a:off x="2481813" y="3603825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3"/>
          <p:cNvSpPr/>
          <p:nvPr/>
        </p:nvSpPr>
        <p:spPr>
          <a:xfrm>
            <a:off x="4764976" y="36446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2381063" y="3534865"/>
            <a:ext cx="2122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Freshman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4680078" y="3575690"/>
            <a:ext cx="2122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Mom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53"/>
          <p:cNvSpPr/>
          <p:nvPr/>
        </p:nvSpPr>
        <p:spPr>
          <a:xfrm>
            <a:off x="2481813" y="41299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64976" y="4170775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381063" y="4092805"/>
            <a:ext cx="2122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r>
              <a:rPr b="1" lang="en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 years old</a:t>
            </a:r>
            <a:endParaRPr b="1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4680078" y="4133630"/>
            <a:ext cx="2122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57 years old</a:t>
            </a:r>
            <a:endParaRPr b="1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2" name="Google Shape;982;p53"/>
          <p:cNvGrpSpPr/>
          <p:nvPr/>
        </p:nvGrpSpPr>
        <p:grpSpPr>
          <a:xfrm>
            <a:off x="5535371" y="2623266"/>
            <a:ext cx="411624" cy="411656"/>
            <a:chOff x="-57568775" y="3198925"/>
            <a:chExt cx="318225" cy="318225"/>
          </a:xfrm>
        </p:grpSpPr>
        <p:sp>
          <p:nvSpPr>
            <p:cNvPr id="983" name="Google Shape;983;p53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53"/>
          <p:cNvGrpSpPr/>
          <p:nvPr/>
        </p:nvGrpSpPr>
        <p:grpSpPr>
          <a:xfrm>
            <a:off x="3277171" y="2582441"/>
            <a:ext cx="361695" cy="412658"/>
            <a:chOff x="-56766175" y="3198925"/>
            <a:chExt cx="279625" cy="319000"/>
          </a:xfrm>
        </p:grpSpPr>
        <p:sp>
          <p:nvSpPr>
            <p:cNvPr id="990" name="Google Shape;990;p53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53"/>
          <p:cNvSpPr txBox="1"/>
          <p:nvPr/>
        </p:nvSpPr>
        <p:spPr>
          <a:xfrm>
            <a:off x="6967075" y="2820225"/>
            <a:ext cx="199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Looking for dorms for her daughter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Allergies</a:t>
            </a: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to animals runs in family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Is </a:t>
            </a: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conscious</a:t>
            </a: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about the cost of living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998" name="Google Shape;998;p53"/>
          <p:cNvSpPr txBox="1"/>
          <p:nvPr/>
        </p:nvSpPr>
        <p:spPr>
          <a:xfrm>
            <a:off x="413875" y="1806350"/>
            <a:ext cx="19980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From california, use to the hot temperatures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Loves to workout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Does not care about how 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Many people he dorms with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But wants to find good </a:t>
            </a:r>
            <a:r>
              <a:rPr lang="en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roommates</a:t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4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5352EE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4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4"/>
          <p:cNvSpPr txBox="1"/>
          <p:nvPr/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50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p54"/>
          <p:cNvSpPr txBox="1"/>
          <p:nvPr/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b="1" sz="36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54"/>
          <p:cNvSpPr txBox="1"/>
          <p:nvPr/>
        </p:nvSpPr>
        <p:spPr>
          <a:xfrm>
            <a:off x="567600" y="3442006"/>
            <a:ext cx="4053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Final Thoughts/Conclusions About The Project</a:t>
            </a:r>
            <a:endParaRPr sz="1600"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008" name="Google Shape;1008;p54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009" name="Google Shape;1009;p54"/>
            <p:cNvSpPr/>
            <p:nvPr/>
          </p:nvSpPr>
          <p:spPr>
            <a:xfrm>
              <a:off x="5114109" y="3393901"/>
              <a:ext cx="305056" cy="711891"/>
            </a:xfrm>
            <a:custGeom>
              <a:rect b="b" l="l" r="r" t="t"/>
              <a:pathLst>
                <a:path extrusionOk="0" h="63237" w="27098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4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rect b="b" l="l" r="r" t="t"/>
              <a:pathLst>
                <a:path extrusionOk="0" h="89777" w="28348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54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012" name="Google Shape;1012;p54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rect b="b" l="l" r="r" t="t"/>
                <a:pathLst>
                  <a:path extrusionOk="0" h="209511" w="103376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4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rect b="b" l="l" r="r" t="t"/>
                <a:pathLst>
                  <a:path extrusionOk="0" h="94694" w="99074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4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rect b="b" l="l" r="r" t="t"/>
                <a:pathLst>
                  <a:path extrusionOk="0" h="59934" w="81648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4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rect b="b" l="l" r="r" t="t"/>
                <a:pathLst>
                  <a:path extrusionOk="0" h="23600" w="2915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4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rect b="b" l="l" r="r" t="t"/>
                <a:pathLst>
                  <a:path extrusionOk="0" h="23600" w="29149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4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rect b="b" l="l" r="r" t="t"/>
                <a:pathLst>
                  <a:path extrusionOk="0" h="2511" w="63583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4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rect b="b" l="l" r="r" t="t"/>
                <a:pathLst>
                  <a:path extrusionOk="0" h="2510" w="63583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4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rect b="b" l="l" r="r" t="t"/>
                <a:pathLst>
                  <a:path extrusionOk="0" h="2495" w="24131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4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rect b="b" l="l" r="r" t="t"/>
                <a:pathLst>
                  <a:path extrusionOk="0" h="14622" w="99074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4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rect b="b" l="l" r="r" t="t"/>
                <a:pathLst>
                  <a:path extrusionOk="0" h="94304" w="99074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4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rect b="b" l="l" r="r" t="t"/>
                <a:pathLst>
                  <a:path extrusionOk="0" h="42056" w="41962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rgbClr val="9EA6FF"/>
              </a:solidFill>
              <a:ln>
                <a:noFill/>
              </a:ln>
              <a:effectLst>
                <a:outerShdw blurRad="200025" rotWithShape="0" algn="bl" dir="5400000" dist="19050">
                  <a:srgbClr val="5352EE">
                    <a:alpha val="32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rect b="b" l="l" r="r" t="t"/>
                <a:pathLst>
                  <a:path extrusionOk="0" h="14981" w="14949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rect b="b" l="l" r="r" t="t"/>
                <a:pathLst>
                  <a:path extrusionOk="0" h="16476" w="28728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rect b="b" l="l" r="r" t="t"/>
                <a:pathLst>
                  <a:path extrusionOk="0" h="2838" w="33171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4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rect b="b" l="l" r="r" t="t"/>
                <a:pathLst>
                  <a:path extrusionOk="0" h="2838" w="19875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4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rect b="b" l="l" r="r" t="t"/>
                <a:pathLst>
                  <a:path extrusionOk="0" h="5348" w="40684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4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rect b="b" l="l" r="r" t="t"/>
                <a:pathLst>
                  <a:path extrusionOk="0" h="5348" w="20498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4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rect b="b" l="l" r="r" t="t"/>
                <a:pathLst>
                  <a:path extrusionOk="0" h="99837" w="70425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214313" rotWithShape="0" algn="bl" dir="12780000" dist="19050">
                  <a:srgbClr val="5352EE">
                    <a:alpha val="4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54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rect b="b" l="l" r="r" t="t"/>
                <a:pathLst>
                  <a:path extrusionOk="0" h="49319" w="41479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54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rect b="b" l="l" r="r" t="t"/>
                <a:pathLst>
                  <a:path extrusionOk="0" h="18893" w="65639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4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rect b="b" l="l" r="r" t="t"/>
                <a:pathLst>
                  <a:path extrusionOk="0" h="12611" w="13811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4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rect b="b" l="l" r="r" t="t"/>
                <a:pathLst>
                  <a:path extrusionOk="0" h="1965" w="23164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4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rect b="b" l="l" r="r" t="t"/>
                <a:pathLst>
                  <a:path extrusionOk="0" h="1965" w="11598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4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rect b="b" l="l" r="r" t="t"/>
                <a:pathLst>
                  <a:path extrusionOk="0" h="1980" w="13874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4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rect b="b" l="l" r="r" t="t"/>
                <a:pathLst>
                  <a:path extrusionOk="0" h="47885" w="47792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57163" rotWithShape="0" algn="bl" dir="384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4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rect b="b" l="l" r="r" t="t"/>
                <a:pathLst>
                  <a:path extrusionOk="0" h="44159" w="44082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4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rect b="b" l="l" r="r" t="t"/>
                <a:pathLst>
                  <a:path extrusionOk="0" h="35368" w="44082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4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rect b="b" l="l" r="r" t="t"/>
                <a:pathLst>
                  <a:path extrusionOk="0" h="10180" w="10164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4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rect b="b" l="l" r="r" t="t"/>
                <a:pathLst>
                  <a:path extrusionOk="0" h="52031" w="51938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371475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4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rect b="b" l="l" r="r" t="t"/>
                <a:pathLst>
                  <a:path extrusionOk="0" h="34387" w="32797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2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4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rect b="b" l="l" r="r" t="t"/>
                <a:pathLst>
                  <a:path extrusionOk="0" h="12299" w="69474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300038" rotWithShape="0" algn="bl" dir="540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4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rect b="b" l="l" r="r" t="t"/>
                <a:pathLst>
                  <a:path extrusionOk="0" h="1483" w="59436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4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rect b="b" l="l" r="r" t="t"/>
                <a:pathLst>
                  <a:path extrusionOk="0" h="1483" w="9463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4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rect b="b" l="l" r="r" t="t"/>
                <a:pathLst>
                  <a:path extrusionOk="0" h="4101" w="4085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6" name="Google Shape;1046;p54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1047" name="Google Shape;1047;p54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F1F0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4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9EA6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9" name="Google Shape;1049;p54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1050" name="Google Shape;1050;p54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rect b="b" l="l" r="r" t="t"/>
                <a:pathLst>
                  <a:path extrusionOk="0" h="53315" w="53315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rotWithShape="0" algn="bl" dir="8220000" dist="66675">
                  <a:srgbClr val="5352EE">
                    <a:alpha val="3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4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rect b="b" l="l" r="r" t="t"/>
                <a:pathLst>
                  <a:path extrusionOk="0" h="26168" w="22669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2" name="Google Shape;1052;p54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053" name="Google Shape;1053;p54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4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5" name="Google Shape;1055;p54"/>
            <p:cNvGrpSpPr/>
            <p:nvPr/>
          </p:nvGrpSpPr>
          <p:grpSpPr>
            <a:xfrm rot="5400000">
              <a:off x="4518358" y="2551305"/>
              <a:ext cx="575161" cy="188875"/>
              <a:chOff x="6872640" y="3345236"/>
              <a:chExt cx="575161" cy="188875"/>
            </a:xfrm>
          </p:grpSpPr>
          <p:sp>
            <p:nvSpPr>
              <p:cNvPr id="1056" name="Google Shape;1056;p54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54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We Focused On</a:t>
            </a:r>
            <a:endParaRPr/>
          </a:p>
        </p:txBody>
      </p:sp>
      <p:sp>
        <p:nvSpPr>
          <p:cNvPr id="1063" name="Google Shape;1063;p55"/>
          <p:cNvSpPr txBox="1"/>
          <p:nvPr>
            <p:ph idx="1" type="body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Area 1: HTML, CSS, and graphics for page layout and design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Area 3: Pull static data from a data file (JSON)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6"/>
          <p:cNvSpPr txBox="1"/>
          <p:nvPr>
            <p:ph idx="1" type="body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Search bar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Forms</a:t>
            </a:r>
            <a:endParaRPr sz="3000"/>
          </a:p>
        </p:txBody>
      </p:sp>
      <p:sp>
        <p:nvSpPr>
          <p:cNvPr id="1069" name="Google Shape;106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7"/>
          <p:cNvSpPr txBox="1"/>
          <p:nvPr>
            <p:ph type="title"/>
          </p:nvPr>
        </p:nvSpPr>
        <p:spPr>
          <a:xfrm>
            <a:off x="1004650" y="1370700"/>
            <a:ext cx="7244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 or Comments?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0"/>
          <p:cNvSpPr txBox="1"/>
          <p:nvPr>
            <p:ph type="title"/>
          </p:nvPr>
        </p:nvSpPr>
        <p:spPr>
          <a:xfrm>
            <a:off x="720000" y="1262100"/>
            <a:ext cx="7661700" cy="26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here visit RPI prior to moving in?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here search for information instead?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RPI’s Official Site</a:t>
            </a:r>
            <a:endParaRPr/>
          </a:p>
        </p:txBody>
      </p:sp>
      <p:grpSp>
        <p:nvGrpSpPr>
          <p:cNvPr id="635" name="Google Shape;635;p41"/>
          <p:cNvGrpSpPr/>
          <p:nvPr/>
        </p:nvGrpSpPr>
        <p:grpSpPr>
          <a:xfrm>
            <a:off x="1400964" y="3266999"/>
            <a:ext cx="943514" cy="1288940"/>
            <a:chOff x="1384201" y="3266999"/>
            <a:chExt cx="943514" cy="1288940"/>
          </a:xfrm>
        </p:grpSpPr>
        <p:sp>
          <p:nvSpPr>
            <p:cNvPr id="636" name="Google Shape;636;p41"/>
            <p:cNvSpPr/>
            <p:nvPr/>
          </p:nvSpPr>
          <p:spPr>
            <a:xfrm flipH="1">
              <a:off x="1384201" y="3266999"/>
              <a:ext cx="943514" cy="1288940"/>
            </a:xfrm>
            <a:custGeom>
              <a:rect b="b" l="l" r="r" t="t"/>
              <a:pathLst>
                <a:path extrusionOk="0" h="29624" w="21685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  <a:reflection blurRad="0" dir="5400000" dist="38100" endA="0" endPos="30000" fadeDir="5400012" kx="0" rotWithShape="0" algn="bl" stA="2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 flipH="1" rot="-5400000">
              <a:off x="1509774" y="3677579"/>
              <a:ext cx="74400" cy="74400"/>
            </a:xfrm>
            <a:prstGeom prst="ellipse">
              <a:avLst/>
            </a:pr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1"/>
          <p:cNvGrpSpPr/>
          <p:nvPr/>
        </p:nvGrpSpPr>
        <p:grpSpPr>
          <a:xfrm>
            <a:off x="4367736" y="3751971"/>
            <a:ext cx="177328" cy="567083"/>
            <a:chOff x="4350974" y="3751971"/>
            <a:chExt cx="177328" cy="567083"/>
          </a:xfrm>
        </p:grpSpPr>
        <p:sp>
          <p:nvSpPr>
            <p:cNvPr id="639" name="Google Shape;639;p41"/>
            <p:cNvSpPr/>
            <p:nvPr/>
          </p:nvSpPr>
          <p:spPr>
            <a:xfrm flipH="1" rot="-5400000">
              <a:off x="4350974" y="4244654"/>
              <a:ext cx="74400" cy="74400"/>
            </a:xfrm>
            <a:prstGeom prst="ellipse">
              <a:avLst/>
            </a:pr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 flipH="1" rot="-5400000">
              <a:off x="4371102" y="3751971"/>
              <a:ext cx="157200" cy="157200"/>
            </a:xfrm>
            <a:prstGeom prst="ellipse">
              <a:avLst/>
            </a:pr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41"/>
          <p:cNvSpPr/>
          <p:nvPr/>
        </p:nvSpPr>
        <p:spPr>
          <a:xfrm flipH="1" rot="-5400000">
            <a:off x="4648915" y="4089563"/>
            <a:ext cx="74400" cy="74400"/>
          </a:xfrm>
          <a:prstGeom prst="ellipse">
            <a:avLst/>
          </a:prstGeom>
          <a:solidFill>
            <a:srgbClr val="FFC3D0"/>
          </a:solidFill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1"/>
          <p:cNvSpPr/>
          <p:nvPr/>
        </p:nvSpPr>
        <p:spPr>
          <a:xfrm>
            <a:off x="1799113" y="1472350"/>
            <a:ext cx="2245179" cy="3159787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1"/>
          <p:cNvSpPr/>
          <p:nvPr/>
        </p:nvSpPr>
        <p:spPr>
          <a:xfrm flipH="1">
            <a:off x="7004825" y="3621425"/>
            <a:ext cx="739838" cy="1010697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FFC3D0"/>
          </a:solidFill>
          <a:ln>
            <a:noFill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41"/>
          <p:cNvGrpSpPr/>
          <p:nvPr/>
        </p:nvGrpSpPr>
        <p:grpSpPr>
          <a:xfrm>
            <a:off x="7431277" y="3557563"/>
            <a:ext cx="288997" cy="824888"/>
            <a:chOff x="7142627" y="3557563"/>
            <a:chExt cx="288997" cy="824888"/>
          </a:xfrm>
        </p:grpSpPr>
        <p:sp>
          <p:nvSpPr>
            <p:cNvPr id="645" name="Google Shape;645;p41"/>
            <p:cNvSpPr/>
            <p:nvPr/>
          </p:nvSpPr>
          <p:spPr>
            <a:xfrm flipH="1" rot="-5400000">
              <a:off x="7230625" y="4181451"/>
              <a:ext cx="201000" cy="201000"/>
            </a:xfrm>
            <a:prstGeom prst="ellipse">
              <a:avLst/>
            </a:prstGeom>
            <a:solidFill>
              <a:srgbClr val="9EA6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 flipH="1" rot="-5400000">
              <a:off x="7142627" y="3557563"/>
              <a:ext cx="74400" cy="74400"/>
            </a:xfrm>
            <a:prstGeom prst="ellipse">
              <a:avLst/>
            </a:pr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41"/>
          <p:cNvSpPr/>
          <p:nvPr/>
        </p:nvSpPr>
        <p:spPr>
          <a:xfrm>
            <a:off x="5099038" y="1472350"/>
            <a:ext cx="2245179" cy="3159787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1"/>
          <p:cNvSpPr/>
          <p:nvPr/>
        </p:nvSpPr>
        <p:spPr>
          <a:xfrm flipH="1">
            <a:off x="3837194" y="4059424"/>
            <a:ext cx="419225" cy="572706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81EEEB"/>
          </a:solidFill>
          <a:ln>
            <a:noFill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  <a:reflection blurRad="0" dir="5400000" dist="38100" endA="0" endPos="30000" fadeDir="5400012" kx="0" rotWithShape="0" algn="bl" stA="2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"/>
          <p:cNvSpPr/>
          <p:nvPr/>
        </p:nvSpPr>
        <p:spPr>
          <a:xfrm>
            <a:off x="1961363" y="27598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5245425" y="27598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1"/>
          <p:cNvSpPr txBox="1"/>
          <p:nvPr/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41"/>
          <p:cNvSpPr txBox="1"/>
          <p:nvPr/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41"/>
          <p:cNvSpPr txBox="1"/>
          <p:nvPr/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-Its is more functional and organized</a:t>
            </a:r>
            <a:endParaRPr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54" name="Google Shape;654;p41"/>
          <p:cNvSpPr txBox="1"/>
          <p:nvPr/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-Their website sucks</a:t>
            </a:r>
            <a:endParaRPr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55" name="Google Shape;655;p41"/>
          <p:cNvSpPr/>
          <p:nvPr/>
        </p:nvSpPr>
        <p:spPr>
          <a:xfrm>
            <a:off x="2558098" y="1959325"/>
            <a:ext cx="727200" cy="72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"/>
          <p:cNvSpPr/>
          <p:nvPr/>
        </p:nvSpPr>
        <p:spPr>
          <a:xfrm>
            <a:off x="5858023" y="1974250"/>
            <a:ext cx="727200" cy="72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1"/>
          <p:cNvSpPr/>
          <p:nvPr/>
        </p:nvSpPr>
        <p:spPr>
          <a:xfrm>
            <a:off x="2654050" y="2055288"/>
            <a:ext cx="535275" cy="535275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rgbClr val="81EEEB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  <a:reflection blurRad="0" dir="5400000" dist="381000" endA="0" endPos="54000" fadeDir="5400012" kx="0" rotWithShape="0" algn="bl" stA="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41"/>
          <p:cNvGrpSpPr/>
          <p:nvPr/>
        </p:nvGrpSpPr>
        <p:grpSpPr>
          <a:xfrm>
            <a:off x="5983265" y="2105733"/>
            <a:ext cx="476709" cy="473399"/>
            <a:chOff x="-64781025" y="3361050"/>
            <a:chExt cx="317425" cy="315200"/>
          </a:xfrm>
        </p:grpSpPr>
        <p:sp>
          <p:nvSpPr>
            <p:cNvPr id="659" name="Google Shape;659;p41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1933163" y="1595941"/>
            <a:ext cx="2008800" cy="146100"/>
            <a:chOff x="847125" y="3296850"/>
            <a:chExt cx="2008800" cy="146100"/>
          </a:xfrm>
        </p:grpSpPr>
        <p:sp>
          <p:nvSpPr>
            <p:cNvPr id="664" name="Google Shape;664;p41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5" name="Google Shape;665;p41"/>
            <p:cNvGrpSpPr/>
            <p:nvPr/>
          </p:nvGrpSpPr>
          <p:grpSpPr>
            <a:xfrm flipH="1" rot="10800000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666" name="Google Shape;666;p41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9" name="Google Shape;669;p41"/>
          <p:cNvGrpSpPr/>
          <p:nvPr/>
        </p:nvGrpSpPr>
        <p:grpSpPr>
          <a:xfrm>
            <a:off x="5217213" y="1595941"/>
            <a:ext cx="2008800" cy="146100"/>
            <a:chOff x="847125" y="3296850"/>
            <a:chExt cx="2008800" cy="146100"/>
          </a:xfrm>
        </p:grpSpPr>
        <p:sp>
          <p:nvSpPr>
            <p:cNvPr id="670" name="Google Shape;670;p41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" name="Google Shape;671;p41"/>
            <p:cNvGrpSpPr/>
            <p:nvPr/>
          </p:nvGrpSpPr>
          <p:grpSpPr>
            <a:xfrm flipH="1" rot="10800000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672" name="Google Shape;672;p41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1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75" name="Google Shape;6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050" y="1057552"/>
            <a:ext cx="3497950" cy="35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750" y="1057551"/>
            <a:ext cx="2768746" cy="35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Rooms</a:t>
            </a:r>
            <a:endParaRPr/>
          </a:p>
        </p:txBody>
      </p:sp>
      <p:grpSp>
        <p:nvGrpSpPr>
          <p:cNvPr id="682" name="Google Shape;682;p42"/>
          <p:cNvGrpSpPr/>
          <p:nvPr/>
        </p:nvGrpSpPr>
        <p:grpSpPr>
          <a:xfrm>
            <a:off x="1400964" y="3266999"/>
            <a:ext cx="943514" cy="1288940"/>
            <a:chOff x="1384201" y="3266999"/>
            <a:chExt cx="943514" cy="1288940"/>
          </a:xfrm>
        </p:grpSpPr>
        <p:sp>
          <p:nvSpPr>
            <p:cNvPr id="683" name="Google Shape;683;p42"/>
            <p:cNvSpPr/>
            <p:nvPr/>
          </p:nvSpPr>
          <p:spPr>
            <a:xfrm flipH="1">
              <a:off x="1384201" y="3266999"/>
              <a:ext cx="943514" cy="1288940"/>
            </a:xfrm>
            <a:custGeom>
              <a:rect b="b" l="l" r="r" t="t"/>
              <a:pathLst>
                <a:path extrusionOk="0" h="29624" w="21685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  <a:reflection blurRad="0" dir="5400000" dist="38100" endA="0" endPos="30000" fadeDir="5400012" kx="0" rotWithShape="0" algn="bl" stA="2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 flipH="1" rot="-5400000">
              <a:off x="1509774" y="3677579"/>
              <a:ext cx="74400" cy="74400"/>
            </a:xfrm>
            <a:prstGeom prst="ellipse">
              <a:avLst/>
            </a:pr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42"/>
          <p:cNvGrpSpPr/>
          <p:nvPr/>
        </p:nvGrpSpPr>
        <p:grpSpPr>
          <a:xfrm>
            <a:off x="4367736" y="3751971"/>
            <a:ext cx="177328" cy="567083"/>
            <a:chOff x="4350974" y="3751971"/>
            <a:chExt cx="177328" cy="567083"/>
          </a:xfrm>
        </p:grpSpPr>
        <p:sp>
          <p:nvSpPr>
            <p:cNvPr id="686" name="Google Shape;686;p42"/>
            <p:cNvSpPr/>
            <p:nvPr/>
          </p:nvSpPr>
          <p:spPr>
            <a:xfrm flipH="1" rot="-5400000">
              <a:off x="4350974" y="4244654"/>
              <a:ext cx="74400" cy="74400"/>
            </a:xfrm>
            <a:prstGeom prst="ellipse">
              <a:avLst/>
            </a:pr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 flipH="1" rot="-5400000">
              <a:off x="4371102" y="3751971"/>
              <a:ext cx="157200" cy="157200"/>
            </a:xfrm>
            <a:prstGeom prst="ellipse">
              <a:avLst/>
            </a:pr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42"/>
          <p:cNvSpPr/>
          <p:nvPr/>
        </p:nvSpPr>
        <p:spPr>
          <a:xfrm flipH="1" rot="-5400000">
            <a:off x="4648915" y="4089563"/>
            <a:ext cx="74400" cy="74400"/>
          </a:xfrm>
          <a:prstGeom prst="ellipse">
            <a:avLst/>
          </a:prstGeom>
          <a:solidFill>
            <a:srgbClr val="FFC3D0"/>
          </a:solidFill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1799113" y="1472350"/>
            <a:ext cx="2245179" cy="3159787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2"/>
          <p:cNvSpPr/>
          <p:nvPr/>
        </p:nvSpPr>
        <p:spPr>
          <a:xfrm flipH="1">
            <a:off x="7004825" y="3621425"/>
            <a:ext cx="739838" cy="1010697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FFC3D0"/>
          </a:solidFill>
          <a:ln>
            <a:noFill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431277" y="3557563"/>
            <a:ext cx="288997" cy="824888"/>
            <a:chOff x="7142627" y="3557563"/>
            <a:chExt cx="288997" cy="824888"/>
          </a:xfrm>
        </p:grpSpPr>
        <p:sp>
          <p:nvSpPr>
            <p:cNvPr id="692" name="Google Shape;692;p42"/>
            <p:cNvSpPr/>
            <p:nvPr/>
          </p:nvSpPr>
          <p:spPr>
            <a:xfrm flipH="1" rot="-5400000">
              <a:off x="7230625" y="4181451"/>
              <a:ext cx="201000" cy="201000"/>
            </a:xfrm>
            <a:prstGeom prst="ellipse">
              <a:avLst/>
            </a:prstGeom>
            <a:solidFill>
              <a:srgbClr val="9EA6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 flipH="1" rot="-5400000">
              <a:off x="7142627" y="3557563"/>
              <a:ext cx="74400" cy="74400"/>
            </a:xfrm>
            <a:prstGeom prst="ellipse">
              <a:avLst/>
            </a:pr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2"/>
          <p:cNvSpPr/>
          <p:nvPr/>
        </p:nvSpPr>
        <p:spPr>
          <a:xfrm>
            <a:off x="5099038" y="1472350"/>
            <a:ext cx="2245179" cy="3159787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2"/>
          <p:cNvSpPr/>
          <p:nvPr/>
        </p:nvSpPr>
        <p:spPr>
          <a:xfrm flipH="1">
            <a:off x="3837194" y="4059424"/>
            <a:ext cx="419225" cy="572706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81EEEB"/>
          </a:solidFill>
          <a:ln>
            <a:noFill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  <a:reflection blurRad="0" dir="5400000" dist="38100" endA="0" endPos="30000" fadeDir="5400012" kx="0" rotWithShape="0" algn="bl" stA="2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1961363" y="27598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5245425" y="27598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2"/>
          <p:cNvSpPr txBox="1"/>
          <p:nvPr/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Them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42"/>
          <p:cNvSpPr txBox="1"/>
          <p:nvPr/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-Its is more functional and organized</a:t>
            </a:r>
            <a:endParaRPr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01" name="Google Shape;701;p42"/>
          <p:cNvSpPr txBox="1"/>
          <p:nvPr/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2EE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-Their website sucks</a:t>
            </a:r>
            <a:endParaRPr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2558098" y="1959325"/>
            <a:ext cx="727200" cy="72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5858023" y="1974250"/>
            <a:ext cx="727200" cy="72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2"/>
          <p:cNvSpPr/>
          <p:nvPr/>
        </p:nvSpPr>
        <p:spPr>
          <a:xfrm>
            <a:off x="2654050" y="2055288"/>
            <a:ext cx="535275" cy="535275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rgbClr val="81EEEB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  <a:reflection blurRad="0" dir="5400000" dist="381000" endA="0" endPos="54000" fadeDir="5400012" kx="0" rotWithShape="0" algn="bl" stA="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42"/>
          <p:cNvGrpSpPr/>
          <p:nvPr/>
        </p:nvGrpSpPr>
        <p:grpSpPr>
          <a:xfrm>
            <a:off x="5983265" y="2105733"/>
            <a:ext cx="476709" cy="473399"/>
            <a:chOff x="-64781025" y="3361050"/>
            <a:chExt cx="317425" cy="315200"/>
          </a:xfrm>
        </p:grpSpPr>
        <p:sp>
          <p:nvSpPr>
            <p:cNvPr id="706" name="Google Shape;706;p4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2"/>
          <p:cNvGrpSpPr/>
          <p:nvPr/>
        </p:nvGrpSpPr>
        <p:grpSpPr>
          <a:xfrm>
            <a:off x="1933163" y="1595941"/>
            <a:ext cx="2008800" cy="146100"/>
            <a:chOff x="847125" y="3296850"/>
            <a:chExt cx="2008800" cy="146100"/>
          </a:xfrm>
        </p:grpSpPr>
        <p:sp>
          <p:nvSpPr>
            <p:cNvPr id="711" name="Google Shape;711;p4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42"/>
            <p:cNvGrpSpPr/>
            <p:nvPr/>
          </p:nvGrpSpPr>
          <p:grpSpPr>
            <a:xfrm flipH="1" rot="10800000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713" name="Google Shape;713;p4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6" name="Google Shape;716;p42"/>
          <p:cNvGrpSpPr/>
          <p:nvPr/>
        </p:nvGrpSpPr>
        <p:grpSpPr>
          <a:xfrm>
            <a:off x="5217213" y="1595941"/>
            <a:ext cx="2008800" cy="146100"/>
            <a:chOff x="847125" y="3296850"/>
            <a:chExt cx="2008800" cy="146100"/>
          </a:xfrm>
        </p:grpSpPr>
        <p:sp>
          <p:nvSpPr>
            <p:cNvPr id="717" name="Google Shape;717;p4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42"/>
            <p:cNvGrpSpPr/>
            <p:nvPr/>
          </p:nvGrpSpPr>
          <p:grpSpPr>
            <a:xfrm flipH="1" rot="10800000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719" name="Google Shape;719;p4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22" name="Google Shape;7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6" y="1100425"/>
            <a:ext cx="3494078" cy="353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167" y="1100425"/>
            <a:ext cx="3451759" cy="35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Dorms</a:t>
            </a:r>
            <a:endParaRPr/>
          </a:p>
        </p:txBody>
      </p:sp>
      <p:sp>
        <p:nvSpPr>
          <p:cNvPr id="729" name="Google Shape;729;p43"/>
          <p:cNvSpPr/>
          <p:nvPr/>
        </p:nvSpPr>
        <p:spPr>
          <a:xfrm>
            <a:off x="1049150" y="1488025"/>
            <a:ext cx="1952400" cy="1133400"/>
          </a:xfrm>
          <a:prstGeom prst="roundRect">
            <a:avLst>
              <a:gd fmla="val 8547" name="adj"/>
            </a:avLst>
          </a:pr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A="8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3"/>
          <p:cNvSpPr/>
          <p:nvPr/>
        </p:nvSpPr>
        <p:spPr>
          <a:xfrm>
            <a:off x="3595871" y="1488025"/>
            <a:ext cx="1952400" cy="1133400"/>
          </a:xfrm>
          <a:prstGeom prst="roundRect">
            <a:avLst>
              <a:gd fmla="val 8547" name="adj"/>
            </a:avLst>
          </a:pr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A="8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3"/>
          <p:cNvSpPr/>
          <p:nvPr/>
        </p:nvSpPr>
        <p:spPr>
          <a:xfrm>
            <a:off x="6142599" y="1488025"/>
            <a:ext cx="1952400" cy="1133400"/>
          </a:xfrm>
          <a:prstGeom prst="roundRect">
            <a:avLst>
              <a:gd fmla="val 8547" name="adj"/>
            </a:avLst>
          </a:pr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A="8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43"/>
          <p:cNvGrpSpPr/>
          <p:nvPr/>
        </p:nvGrpSpPr>
        <p:grpSpPr>
          <a:xfrm>
            <a:off x="1115247" y="1564325"/>
            <a:ext cx="1750805" cy="94001"/>
            <a:chOff x="3569131" y="3296864"/>
            <a:chExt cx="2721600" cy="146100"/>
          </a:xfrm>
        </p:grpSpPr>
        <p:sp>
          <p:nvSpPr>
            <p:cNvPr id="733" name="Google Shape;733;p4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4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735" name="Google Shape;735;p4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8" name="Google Shape;738;p43"/>
          <p:cNvGrpSpPr/>
          <p:nvPr/>
        </p:nvGrpSpPr>
        <p:grpSpPr>
          <a:xfrm>
            <a:off x="3696672" y="1564325"/>
            <a:ext cx="1750805" cy="94001"/>
            <a:chOff x="3569131" y="3296864"/>
            <a:chExt cx="2721600" cy="146100"/>
          </a:xfrm>
        </p:grpSpPr>
        <p:sp>
          <p:nvSpPr>
            <p:cNvPr id="739" name="Google Shape;739;p4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" name="Google Shape;740;p4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741" name="Google Shape;741;p4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4" name="Google Shape;744;p43"/>
          <p:cNvGrpSpPr/>
          <p:nvPr/>
        </p:nvGrpSpPr>
        <p:grpSpPr>
          <a:xfrm>
            <a:off x="6243397" y="1564325"/>
            <a:ext cx="1750805" cy="94001"/>
            <a:chOff x="3569131" y="3296864"/>
            <a:chExt cx="2721600" cy="146100"/>
          </a:xfrm>
        </p:grpSpPr>
        <p:sp>
          <p:nvSpPr>
            <p:cNvPr id="745" name="Google Shape;745;p4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352E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4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747" name="Google Shape;747;p4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43"/>
          <p:cNvSpPr/>
          <p:nvPr/>
        </p:nvSpPr>
        <p:spPr>
          <a:xfrm>
            <a:off x="1049150" y="305810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3"/>
          <p:cNvSpPr/>
          <p:nvPr/>
        </p:nvSpPr>
        <p:spPr>
          <a:xfrm>
            <a:off x="3595871" y="305810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3"/>
          <p:cNvSpPr/>
          <p:nvPr/>
        </p:nvSpPr>
        <p:spPr>
          <a:xfrm>
            <a:off x="6142599" y="305810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3"/>
          <p:cNvSpPr txBox="1"/>
          <p:nvPr/>
        </p:nvSpPr>
        <p:spPr>
          <a:xfrm>
            <a:off x="1227350" y="3144875"/>
            <a:ext cx="1596000" cy="1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43"/>
          <p:cNvSpPr txBox="1"/>
          <p:nvPr/>
        </p:nvSpPr>
        <p:spPr>
          <a:xfrm>
            <a:off x="937700" y="34427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Better organized and designed website!</a:t>
            </a:r>
            <a:endParaRPr sz="1600"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55" name="Google Shape;755;p43"/>
          <p:cNvSpPr txBox="1"/>
          <p:nvPr/>
        </p:nvSpPr>
        <p:spPr>
          <a:xfrm>
            <a:off x="3774099" y="3144875"/>
            <a:ext cx="1596000" cy="1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Students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43"/>
          <p:cNvSpPr txBox="1"/>
          <p:nvPr/>
        </p:nvSpPr>
        <p:spPr>
          <a:xfrm>
            <a:off x="3484421" y="35124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We made this project to help incoming students at RPI!</a:t>
            </a:r>
            <a:endParaRPr sz="1600"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57" name="Google Shape;757;p43"/>
          <p:cNvSpPr txBox="1"/>
          <p:nvPr/>
        </p:nvSpPr>
        <p:spPr>
          <a:xfrm>
            <a:off x="6320804" y="3144875"/>
            <a:ext cx="1596000" cy="1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2EE"/>
                </a:solidFill>
                <a:latin typeface="Montserrat"/>
                <a:ea typeface="Montserrat"/>
                <a:cs typeface="Montserrat"/>
                <a:sym typeface="Montserrat"/>
              </a:rPr>
              <a:t>Accessible</a:t>
            </a:r>
            <a:endParaRPr b="1" sz="1800">
              <a:solidFill>
                <a:srgbClr val="5352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6031149" y="36131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F0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Easily accessible in one place. There’s no need to search through multiple platforms!</a:t>
            </a:r>
            <a:endParaRPr sz="1600">
              <a:solidFill>
                <a:srgbClr val="F1F0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59" name="Google Shape;759;p43"/>
          <p:cNvSpPr/>
          <p:nvPr/>
        </p:nvSpPr>
        <p:spPr>
          <a:xfrm>
            <a:off x="1624700" y="1732050"/>
            <a:ext cx="801300" cy="801300"/>
          </a:xfrm>
          <a:prstGeom prst="ellipse">
            <a:avLst/>
          </a:prstGeom>
          <a:solidFill>
            <a:srgbClr val="81E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3"/>
          <p:cNvSpPr/>
          <p:nvPr/>
        </p:nvSpPr>
        <p:spPr>
          <a:xfrm>
            <a:off x="4171421" y="1732050"/>
            <a:ext cx="801300" cy="801300"/>
          </a:xfrm>
          <a:prstGeom prst="ellipse">
            <a:avLst/>
          </a:prstGeom>
          <a:solidFill>
            <a:srgbClr val="FFC3D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3"/>
          <p:cNvSpPr/>
          <p:nvPr/>
        </p:nvSpPr>
        <p:spPr>
          <a:xfrm>
            <a:off x="6718149" y="1732050"/>
            <a:ext cx="801300" cy="801300"/>
          </a:xfrm>
          <a:prstGeom prst="ellipse">
            <a:avLst/>
          </a:prstGeom>
          <a:solidFill>
            <a:srgbClr val="A1C3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3"/>
          <p:cNvSpPr/>
          <p:nvPr/>
        </p:nvSpPr>
        <p:spPr>
          <a:xfrm>
            <a:off x="1049150" y="2792813"/>
            <a:ext cx="374100" cy="939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3"/>
          <p:cNvSpPr/>
          <p:nvPr/>
        </p:nvSpPr>
        <p:spPr>
          <a:xfrm>
            <a:off x="3595875" y="2792813"/>
            <a:ext cx="374100" cy="939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3"/>
          <p:cNvSpPr/>
          <p:nvPr/>
        </p:nvSpPr>
        <p:spPr>
          <a:xfrm>
            <a:off x="6142600" y="2792813"/>
            <a:ext cx="374100" cy="93900"/>
          </a:xfrm>
          <a:prstGeom prst="roundRect">
            <a:avLst>
              <a:gd fmla="val 50000" name="adj"/>
            </a:avLst>
          </a:prstGeom>
          <a:solidFill>
            <a:srgbClr val="F1F0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43"/>
          <p:cNvGrpSpPr/>
          <p:nvPr/>
        </p:nvGrpSpPr>
        <p:grpSpPr>
          <a:xfrm>
            <a:off x="4363334" y="1921707"/>
            <a:ext cx="417492" cy="473800"/>
            <a:chOff x="2423775" y="3226875"/>
            <a:chExt cx="259925" cy="295000"/>
          </a:xfrm>
        </p:grpSpPr>
        <p:sp>
          <p:nvSpPr>
            <p:cNvPr id="766" name="Google Shape;766;p43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43"/>
          <p:cNvGrpSpPr/>
          <p:nvPr/>
        </p:nvGrpSpPr>
        <p:grpSpPr>
          <a:xfrm>
            <a:off x="1784688" y="1910418"/>
            <a:ext cx="471637" cy="473794"/>
            <a:chOff x="-49764975" y="3551225"/>
            <a:chExt cx="299300" cy="300650"/>
          </a:xfrm>
        </p:grpSpPr>
        <p:sp>
          <p:nvSpPr>
            <p:cNvPr id="770" name="Google Shape;770;p43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3"/>
          <p:cNvGrpSpPr/>
          <p:nvPr/>
        </p:nvGrpSpPr>
        <p:grpSpPr>
          <a:xfrm>
            <a:off x="6882254" y="1895663"/>
            <a:ext cx="474091" cy="473785"/>
            <a:chOff x="-61351725" y="3372400"/>
            <a:chExt cx="310350" cy="310150"/>
          </a:xfrm>
        </p:grpSpPr>
        <p:sp>
          <p:nvSpPr>
            <p:cNvPr id="782" name="Google Shape;782;p43"/>
            <p:cNvSpPr/>
            <p:nvPr/>
          </p:nvSpPr>
          <p:spPr>
            <a:xfrm>
              <a:off x="-61165043" y="3558868"/>
              <a:ext cx="19686" cy="19686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4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5352EE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4"/>
          <p:cNvSpPr txBox="1"/>
          <p:nvPr/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About the Design</a:t>
            </a:r>
            <a:endParaRPr b="1" sz="50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1" name="Google Shape;791;p44"/>
          <p:cNvSpPr txBox="1"/>
          <p:nvPr/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1F0FF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b="1" sz="3600">
              <a:solidFill>
                <a:srgbClr val="F1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44"/>
          <p:cNvSpPr txBox="1"/>
          <p:nvPr/>
        </p:nvSpPr>
        <p:spPr>
          <a:xfrm>
            <a:off x="720000" y="3441967"/>
            <a:ext cx="40539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352EE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793" name="Google Shape;793;p44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794" name="Google Shape;794;p44"/>
            <p:cNvSpPr/>
            <p:nvPr/>
          </p:nvSpPr>
          <p:spPr>
            <a:xfrm>
              <a:off x="5114109" y="3393901"/>
              <a:ext cx="305056" cy="711891"/>
            </a:xfrm>
            <a:custGeom>
              <a:rect b="b" l="l" r="r" t="t"/>
              <a:pathLst>
                <a:path extrusionOk="0" h="63237" w="27098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rgbClr val="A1C3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rect b="b" l="l" r="r" t="t"/>
              <a:pathLst>
                <a:path extrusionOk="0" h="89777" w="28348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rgbClr val="81EEEB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6" name="Google Shape;796;p44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797" name="Google Shape;797;p44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rect b="b" l="l" r="r" t="t"/>
                <a:pathLst>
                  <a:path extrusionOk="0" h="209511" w="103376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rect b="b" l="l" r="r" t="t"/>
                <a:pathLst>
                  <a:path extrusionOk="0" h="94694" w="99074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rect b="b" l="l" r="r" t="t"/>
                <a:pathLst>
                  <a:path extrusionOk="0" h="59934" w="81648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rect b="b" l="l" r="r" t="t"/>
                <a:pathLst>
                  <a:path extrusionOk="0" h="23600" w="2915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rect b="b" l="l" r="r" t="t"/>
                <a:pathLst>
                  <a:path extrusionOk="0" h="23600" w="29149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rect b="b" l="l" r="r" t="t"/>
                <a:pathLst>
                  <a:path extrusionOk="0" h="2511" w="63583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rect b="b" l="l" r="r" t="t"/>
                <a:pathLst>
                  <a:path extrusionOk="0" h="2510" w="63583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4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rect b="b" l="l" r="r" t="t"/>
                <a:pathLst>
                  <a:path extrusionOk="0" h="2495" w="24131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rect b="b" l="l" r="r" t="t"/>
                <a:pathLst>
                  <a:path extrusionOk="0" h="14622" w="99074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rect b="b" l="l" r="r" t="t"/>
                <a:pathLst>
                  <a:path extrusionOk="0" h="94304" w="99074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rect b="b" l="l" r="r" t="t"/>
                <a:pathLst>
                  <a:path extrusionOk="0" h="42056" w="41962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rgbClr val="9EA6FF"/>
              </a:solidFill>
              <a:ln>
                <a:noFill/>
              </a:ln>
              <a:effectLst>
                <a:outerShdw blurRad="200025" rotWithShape="0" algn="bl" dir="5400000" dist="19050">
                  <a:srgbClr val="5352EE">
                    <a:alpha val="32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4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rect b="b" l="l" r="r" t="t"/>
                <a:pathLst>
                  <a:path extrusionOk="0" h="14981" w="14949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4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rect b="b" l="l" r="r" t="t"/>
                <a:pathLst>
                  <a:path extrusionOk="0" h="16476" w="28728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4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rect b="b" l="l" r="r" t="t"/>
                <a:pathLst>
                  <a:path extrusionOk="0" h="2838" w="33171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rect b="b" l="l" r="r" t="t"/>
                <a:pathLst>
                  <a:path extrusionOk="0" h="2838" w="19875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rect b="b" l="l" r="r" t="t"/>
                <a:pathLst>
                  <a:path extrusionOk="0" h="5348" w="40684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4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rect b="b" l="l" r="r" t="t"/>
                <a:pathLst>
                  <a:path extrusionOk="0" h="5348" w="20498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4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rect b="b" l="l" r="r" t="t"/>
                <a:pathLst>
                  <a:path extrusionOk="0" h="99837" w="70425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214313" rotWithShape="0" algn="bl" dir="12780000" dist="19050">
                  <a:srgbClr val="5352EE">
                    <a:alpha val="4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rect b="b" l="l" r="r" t="t"/>
                <a:pathLst>
                  <a:path extrusionOk="0" h="49319" w="41479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4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rect b="b" l="l" r="r" t="t"/>
                <a:pathLst>
                  <a:path extrusionOk="0" h="18893" w="65639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4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rect b="b" l="l" r="r" t="t"/>
                <a:pathLst>
                  <a:path extrusionOk="0" h="12611" w="13811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rect b="b" l="l" r="r" t="t"/>
                <a:pathLst>
                  <a:path extrusionOk="0" h="1965" w="23164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4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rect b="b" l="l" r="r" t="t"/>
                <a:pathLst>
                  <a:path extrusionOk="0" h="1965" w="11598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rect b="b" l="l" r="r" t="t"/>
                <a:pathLst>
                  <a:path extrusionOk="0" h="1980" w="13874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rect b="b" l="l" r="r" t="t"/>
                <a:pathLst>
                  <a:path extrusionOk="0" h="47885" w="47792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57163" rotWithShape="0" algn="bl" dir="384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rect b="b" l="l" r="r" t="t"/>
                <a:pathLst>
                  <a:path extrusionOk="0" h="44159" w="44082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rect b="b" l="l" r="r" t="t"/>
                <a:pathLst>
                  <a:path extrusionOk="0" h="35368" w="44082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4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rect b="b" l="l" r="r" t="t"/>
                <a:pathLst>
                  <a:path extrusionOk="0" h="10180" w="10164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rgbClr val="81EEEB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4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rect b="b" l="l" r="r" t="t"/>
                <a:pathLst>
                  <a:path extrusionOk="0" h="52031" w="51938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371475" rotWithShape="0" algn="bl" dir="5400000" dist="19050">
                  <a:srgbClr val="5352EE">
                    <a:alpha val="38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4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rect b="b" l="l" r="r" t="t"/>
                <a:pathLst>
                  <a:path extrusionOk="0" h="34387" w="32797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rgbClr val="A1C3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2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4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rect b="b" l="l" r="r" t="t"/>
                <a:pathLst>
                  <a:path extrusionOk="0" h="12299" w="69474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300038" rotWithShape="0" algn="bl" dir="5400000" dist="19050">
                  <a:srgbClr val="5352EE">
                    <a:alpha val="3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rect b="b" l="l" r="r" t="t"/>
                <a:pathLst>
                  <a:path extrusionOk="0" h="1483" w="59436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rect b="b" l="l" r="r" t="t"/>
                <a:pathLst>
                  <a:path extrusionOk="0" h="1483" w="9463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rect b="b" l="l" r="r" t="t"/>
                <a:pathLst>
                  <a:path extrusionOk="0" h="4101" w="4085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rgbClr val="7882F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3000"/>
                  </a:srgbClr>
                </a:outerShdw>
                <a:reflection blurRad="0" dir="5400000" dist="38100" endA="0" endPos="9000" fadeDir="5400012" kx="0" rotWithShape="0" algn="bl" stA="11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44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832" name="Google Shape;832;p44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F1F0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4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9EA6FF"/>
              </a:solidFill>
              <a:ln>
                <a:noFill/>
              </a:ln>
              <a:effectLst>
                <a:outerShdw blurRad="485775" rotWithShape="0" algn="bl" dir="2940000" dist="114300">
                  <a:srgbClr val="5352EE">
                    <a:alpha val="6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44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835" name="Google Shape;835;p44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rect b="b" l="l" r="r" t="t"/>
                <a:pathLst>
                  <a:path extrusionOk="0" h="53315" w="53315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rotWithShape="0" algn="bl" dir="8220000" dist="66675">
                  <a:srgbClr val="5352EE">
                    <a:alpha val="3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4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rect b="b" l="l" r="r" t="t"/>
                <a:pathLst>
                  <a:path extrusionOk="0" h="26168" w="22669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0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44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838" name="Google Shape;838;p44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" name="Google Shape;840;p44"/>
            <p:cNvGrpSpPr/>
            <p:nvPr/>
          </p:nvGrpSpPr>
          <p:grpSpPr>
            <a:xfrm rot="5400000">
              <a:off x="4518358" y="2551305"/>
              <a:ext cx="575161" cy="188875"/>
              <a:chOff x="6872640" y="3345236"/>
              <a:chExt cx="575161" cy="188875"/>
            </a:xfrm>
          </p:grpSpPr>
          <p:sp>
            <p:nvSpPr>
              <p:cNvPr id="841" name="Google Shape;841;p44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4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rgbClr val="F1F0FF"/>
              </a:solidFill>
              <a:ln>
                <a:noFill/>
              </a:ln>
              <a:effectLst>
                <a:outerShdw blurRad="157163" rotWithShape="0" algn="bl" dir="5400000" dist="85725">
                  <a:srgbClr val="5352EE">
                    <a:alpha val="38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848" name="Google Shape;8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75" y="1257300"/>
            <a:ext cx="4223450" cy="32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00" y="1311825"/>
            <a:ext cx="3531399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225" y="2953150"/>
            <a:ext cx="2365775" cy="18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</a:t>
            </a:r>
            <a:endParaRPr/>
          </a:p>
        </p:txBody>
      </p:sp>
      <p:pic>
        <p:nvPicPr>
          <p:cNvPr id="856" name="Google Shape;856;p46"/>
          <p:cNvPicPr preferRelativeResize="0"/>
          <p:nvPr/>
        </p:nvPicPr>
        <p:blipFill rotWithShape="1">
          <a:blip r:embed="rId3">
            <a:alphaModFix/>
          </a:blip>
          <a:srcRect b="18824" l="0" r="0" t="0"/>
          <a:stretch/>
        </p:blipFill>
        <p:spPr>
          <a:xfrm>
            <a:off x="1634425" y="1017725"/>
            <a:ext cx="5677627" cy="36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Dorms</a:t>
            </a:r>
            <a:endParaRPr/>
          </a:p>
        </p:txBody>
      </p:sp>
      <p:pic>
        <p:nvPicPr>
          <p:cNvPr id="862" name="Google Shape;862;p47"/>
          <p:cNvPicPr preferRelativeResize="0"/>
          <p:nvPr/>
        </p:nvPicPr>
        <p:blipFill rotWithShape="1">
          <a:blip r:embed="rId3">
            <a:alphaModFix/>
          </a:blip>
          <a:srcRect b="58181" l="0" r="0" t="0"/>
          <a:stretch/>
        </p:blipFill>
        <p:spPr>
          <a:xfrm>
            <a:off x="2265425" y="941275"/>
            <a:ext cx="4588776" cy="3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